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44" r:id="rId10"/>
    <p:sldId id="322" r:id="rId11"/>
    <p:sldId id="355" r:id="rId12"/>
    <p:sldId id="356" r:id="rId13"/>
    <p:sldId id="352" r:id="rId14"/>
    <p:sldId id="357" r:id="rId15"/>
    <p:sldId id="358" r:id="rId16"/>
    <p:sldId id="354" r:id="rId17"/>
    <p:sldId id="346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86477" autoAdjust="0"/>
  </p:normalViewPr>
  <p:slideViewPr>
    <p:cSldViewPr>
      <p:cViewPr>
        <p:scale>
          <a:sx n="70" d="100"/>
          <a:sy n="70" d="100"/>
        </p:scale>
        <p:origin x="-13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Xp45GKgRlyY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tmp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zH9FQZp2cNvNrtNv5" TargetMode="External"/><Relationship Id="rId5" Type="http://schemas.openxmlformats.org/officeDocument/2006/relationships/image" Target="../media/image28.tmp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zH9FQZp2cNvNrtNv5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9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37822" y="470498"/>
            <a:ext cx="7772400" cy="2448272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3°A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 </a:t>
            </a:r>
            <a:r>
              <a:rPr lang="es-CL" sz="2800" dirty="0" smtClean="0"/>
              <a:t>16 </a:t>
            </a:r>
            <a:r>
              <a:rPr lang="es-CL" sz="2800" dirty="0" smtClean="0"/>
              <a:t>al </a:t>
            </a:r>
            <a:r>
              <a:rPr lang="es-CL" sz="2800" dirty="0" smtClean="0"/>
              <a:t>20 </a:t>
            </a:r>
            <a:r>
              <a:rPr lang="es-CL" sz="2800" dirty="0" smtClean="0"/>
              <a:t>de </a:t>
            </a:r>
            <a:r>
              <a:rPr lang="es-CL" sz="2800" dirty="0" smtClean="0"/>
              <a:t>noviembre </a:t>
            </a:r>
            <a:r>
              <a:rPr lang="es-CL" sz="2800" dirty="0" smtClean="0"/>
              <a:t>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22" y="2852936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78621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Observemos con mucha atención el siguiente </a:t>
            </a:r>
            <a:r>
              <a:rPr lang="es-MX" sz="3200" dirty="0" smtClean="0"/>
              <a:t>video:</a:t>
            </a:r>
            <a:endParaRPr lang="es-MX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04" y="1916832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51720" y="568882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5"/>
              </a:rPr>
              <a:t>https://</a:t>
            </a:r>
            <a:r>
              <a:rPr lang="es-MX" dirty="0" smtClean="0">
                <a:hlinkClick r:id="rId5"/>
              </a:rPr>
              <a:t>www.youtube.com/watch?v=Xp45GKgRlyY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937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" y="793071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" y="5157520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131840" y="1573145"/>
            <a:ext cx="3198126" cy="140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son los </a:t>
            </a:r>
            <a:r>
              <a:rPr lang="es-MX" dirty="0" smtClean="0"/>
              <a:t>derechos de los niños y niñas?</a:t>
            </a:r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35" y="-5947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730902" y="3846074"/>
            <a:ext cx="3185002" cy="131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¿Los niños y niñas tambi</a:t>
            </a:r>
            <a:r>
              <a:rPr lang="es-MX" dirty="0" smtClean="0"/>
              <a:t>én tienen derechos</a:t>
            </a:r>
            <a:r>
              <a:rPr lang="es-MX" dirty="0" smtClean="0"/>
              <a:t>? ¿Podrías mencionar alguno?</a:t>
            </a:r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19303" y="2348880"/>
            <a:ext cx="282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Lo que pueden hacer.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47" y="4294497"/>
            <a:ext cx="2588386" cy="17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83289" y="0"/>
            <a:ext cx="3053689" cy="1484784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Ahora, continuemos en la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</a:t>
            </a:r>
            <a:r>
              <a:rPr lang="es-MX" sz="2400" dirty="0" smtClean="0"/>
              <a:t>, </a:t>
            </a:r>
            <a:r>
              <a:rPr lang="es-MX" sz="2400" dirty="0" smtClean="0"/>
              <a:t>completando las actividades:</a:t>
            </a:r>
            <a:endParaRPr lang="es-MX" sz="2400" dirty="0"/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81" y="0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973572"/>
            <a:ext cx="6234899" cy="5832648"/>
          </a:xfrm>
        </p:spPr>
      </p:pic>
      <p:sp>
        <p:nvSpPr>
          <p:cNvPr id="9" name="8 Rectángulo"/>
          <p:cNvSpPr/>
          <p:nvPr/>
        </p:nvSpPr>
        <p:spPr>
          <a:xfrm>
            <a:off x="6372200" y="3068960"/>
            <a:ext cx="252028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¿Para qué se crearon los derechos de los niños, niñas y adolescentes?</a:t>
            </a:r>
            <a:endParaRPr lang="es-MX" dirty="0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469577"/>
            <a:ext cx="1066948" cy="1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4089" y="0"/>
            <a:ext cx="3772890" cy="1484784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En la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182 y 183</a:t>
            </a:r>
            <a:r>
              <a:rPr lang="es-MX" sz="2400" dirty="0" smtClean="0"/>
              <a:t>, </a:t>
            </a:r>
            <a:r>
              <a:rPr lang="es-MX" sz="2400" dirty="0"/>
              <a:t>d</a:t>
            </a:r>
            <a:r>
              <a:rPr lang="es-MX" sz="2400" dirty="0" smtClean="0"/>
              <a:t>ebes escribir el derecho que corresponde a cada imagen :</a:t>
            </a:r>
            <a:endParaRPr lang="es-MX" sz="2400" dirty="0"/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469577"/>
            <a:ext cx="1066948" cy="13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411"/>
            <a:ext cx="3180399" cy="3168352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35425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644"/>
            <a:ext cx="6599432" cy="5184576"/>
          </a:xfrm>
        </p:spPr>
      </p:pic>
      <p:sp>
        <p:nvSpPr>
          <p:cNvPr id="7" name="6 Flecha abajo"/>
          <p:cNvSpPr/>
          <p:nvPr/>
        </p:nvSpPr>
        <p:spPr>
          <a:xfrm>
            <a:off x="5940152" y="516072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4788024" y="5805264"/>
            <a:ext cx="295232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Dibuja el derecho que allí se menciona.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126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0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</a:t>
            </a:r>
            <a:r>
              <a:rPr lang="es-CL" sz="2000" b="1" dirty="0" smtClean="0"/>
              <a:t>34 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50520" y="95518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362400" y="161506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CL" dirty="0" smtClean="0"/>
              <a:t>Lee el siguiente cuento y responde las preguntas: </a:t>
            </a:r>
          </a:p>
          <a:p>
            <a:pPr algn="just"/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15616" cy="96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3399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4" y="1938230"/>
            <a:ext cx="5227632" cy="4895751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6191672" y="5681853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de </a:t>
            </a:r>
            <a:r>
              <a:rPr lang="es-MX" dirty="0"/>
              <a:t>salida disponible </a:t>
            </a:r>
            <a:r>
              <a:rPr lang="es-MX" dirty="0" smtClean="0"/>
              <a:t>en </a:t>
            </a:r>
            <a:r>
              <a:rPr lang="es-MX" dirty="0" smtClean="0">
                <a:hlinkClick r:id="rId6"/>
              </a:rPr>
              <a:t>https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forms.gle/zH9FQZp2cNvNrtNv5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164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3" y="1556792"/>
            <a:ext cx="3096345" cy="3168352"/>
          </a:xfrm>
        </p:spPr>
        <p:txBody>
          <a:bodyPr>
            <a:normAutofit/>
          </a:bodyPr>
          <a:lstStyle/>
          <a:p>
            <a:pPr algn="l"/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3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92080" y="5301208"/>
            <a:ext cx="3851920" cy="136640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Enviar fotografía de este ticket de salida al: 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sz="1600" dirty="0" smtClean="0"/>
              <a:t>Celular: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206896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3" t="3828" r="30652" b="5940"/>
          <a:stretch>
            <a:fillRect/>
          </a:stretch>
        </p:blipFill>
        <p:spPr bwMode="auto">
          <a:xfrm>
            <a:off x="0" y="0"/>
            <a:ext cx="5043073" cy="68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62051" y="353423"/>
            <a:ext cx="35461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MX" dirty="0" smtClean="0"/>
              <a:t>¿Por qué los habitantes del pueblo consideraron que el protagonista no era un niño? ¿Qué consecuencias tuvo esto?</a:t>
            </a:r>
          </a:p>
          <a:p>
            <a:pPr marL="342900" indent="-342900" algn="just">
              <a:buAutoNum type="arabicParenR"/>
            </a:pPr>
            <a:endParaRPr lang="es-MX" dirty="0"/>
          </a:p>
          <a:p>
            <a:pPr marL="342900" indent="-342900" algn="just">
              <a:buAutoNum type="arabicParenR"/>
            </a:pPr>
            <a:r>
              <a:rPr lang="es-MX" dirty="0" smtClean="0"/>
              <a:t>¿Qué derechos del niño no fueron cumplidos en esta historia? Menciona y explica dos.</a:t>
            </a:r>
          </a:p>
          <a:p>
            <a:pPr marL="342900" indent="-342900" algn="just">
              <a:buAutoNum type="arabicParenR"/>
            </a:pPr>
            <a:endParaRPr lang="es-MX" dirty="0"/>
          </a:p>
          <a:p>
            <a:pPr marL="342900" indent="-342900" algn="just">
              <a:buAutoNum type="arabicParenR"/>
            </a:pPr>
            <a:r>
              <a:rPr lang="es-MX" dirty="0" smtClean="0"/>
              <a:t>Escribe otro final para el cuento, imaginando qué hubiera pasado si los habitantes del pueblo lo hubieran tratado como un niño.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92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47541"/>
              </p:ext>
            </p:extLst>
          </p:nvPr>
        </p:nvGraphicFramePr>
        <p:xfrm>
          <a:off x="508486" y="910327"/>
          <a:ext cx="7992888" cy="4390002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3°A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OA014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Reconocer que los niños tienen derechos que les permiten recibir un cuidado especial por parte de la sociedad con el fin de que puedan aprender, crecer y desarrollarse, y dar ejemplos de cómo la sociedad les garantiza estos derechos.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Describen</a:t>
                      </a:r>
                      <a:r>
                        <a:rPr lang="es-MX" sz="1400" baseline="0" dirty="0" smtClean="0"/>
                        <a:t> con sus propias palabras algunos de los derechos del niño.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Demuestran comprensión de la importancia de educarse y de estudiar. </a:t>
                      </a:r>
                      <a:r>
                        <a:rPr lang="es-MX" sz="1400" baseline="0" dirty="0" err="1" smtClean="0"/>
                        <a:t>jn</a:t>
                      </a:r>
                      <a:endParaRPr lang="es-MX" sz="1400" baseline="0" dirty="0" smtClean="0"/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baseline="0" dirty="0" smtClean="0"/>
                        <a:t>Emiten opiniones argumentadas respecto de la importancia de tener derechos.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Los derechos de los niños y niñas / G. Formular opiniones fundamentadas sobre un tema de su interés, apoyándose en datos y evidencia. H Participar en conversaciones grupales, intercambiando opiniones y respetando turnos y otros puntos de vista.</a:t>
                      </a:r>
                      <a:endParaRPr lang="es-MX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Describir los derechos del niño, demostrando la importancia de educarse y tener derechos.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https://forms.gle/zH9FQZp2cNvNrtNv5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¿Recordemos?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5704" y="81647"/>
            <a:ext cx="8048784" cy="948323"/>
          </a:xfrm>
        </p:spPr>
        <p:txBody>
          <a:bodyPr>
            <a:noAutofit/>
          </a:bodyPr>
          <a:lstStyle/>
          <a:p>
            <a:r>
              <a:rPr lang="es-MX" sz="3200" dirty="0" smtClean="0"/>
              <a:t>Ahora, continuemos en la </a:t>
            </a: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55</a:t>
            </a:r>
            <a:r>
              <a:rPr lang="es-MX" sz="3200" dirty="0" smtClean="0"/>
              <a:t>, completando las actividades:</a:t>
            </a:r>
            <a:endParaRPr lang="es-MX" sz="3200" dirty="0"/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438"/>
            <a:ext cx="702208" cy="84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01753"/>
            <a:ext cx="899591" cy="109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23293"/>
            <a:ext cx="3172268" cy="2324425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48" y="1757702"/>
            <a:ext cx="2850652" cy="3267531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24" y="3523293"/>
            <a:ext cx="3156824" cy="2324425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37"/>
            <a:ext cx="5153745" cy="255305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985406" y="5768413"/>
            <a:ext cx="3096344" cy="978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responsabilidades tienes en tu hogar?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69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Script MT Bold" panose="03040602040607080904" pitchFamily="66" charset="0"/>
              </a:rPr>
              <a:t>Los derechos de los niños y niñas.</a:t>
            </a:r>
            <a:endParaRPr lang="es-MX" dirty="0">
              <a:latin typeface="Script MT Bold" panose="03040602040607080904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6864" cy="1752600"/>
          </a:xfrm>
        </p:spPr>
        <p:txBody>
          <a:bodyPr>
            <a:normAutofit/>
          </a:bodyPr>
          <a:lstStyle/>
          <a:p>
            <a:pPr algn="just"/>
            <a:r>
              <a:rPr lang="es-MX" dirty="0">
                <a:latin typeface="Script MT Bold" panose="03040602040607080904" pitchFamily="66" charset="0"/>
              </a:rPr>
              <a:t>Objetivo</a:t>
            </a:r>
            <a:r>
              <a:rPr lang="es-MX" dirty="0">
                <a:latin typeface="Script MT Bold" panose="03040602040607080904" pitchFamily="66" charset="0"/>
              </a:rPr>
              <a:t>: Describir los derechos del niño, demostrando la importancia de educarse y tener derechos.</a:t>
            </a:r>
          </a:p>
          <a:p>
            <a:pPr algn="just"/>
            <a:endParaRPr lang="es-CL" dirty="0" smtClean="0">
              <a:latin typeface="Script MT Bold" panose="03040602040607080904" pitchFamily="66" charset="0"/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0"/>
            <a:ext cx="273630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la clase de hoy trabajaremos con: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27448</TotalTime>
  <Words>569</Words>
  <Application>Microsoft Office PowerPoint</Application>
  <PresentationFormat>Presentación en pantalla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PLANIFICACIÓN  CLASES VIRTUALES HISTORIA, GEOGRAFÍA Y CS. SOCIALES 3°A SEMANA N° 34 FECHA :  16 al 20 de noviembre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¿Recordemos? </vt:lpstr>
      <vt:lpstr>Ahora, continuemos en la página 55, completando las actividades:</vt:lpstr>
      <vt:lpstr>Los derechos de los niños y niñas.</vt:lpstr>
      <vt:lpstr>Observemos con mucha atención el siguiente video:</vt:lpstr>
      <vt:lpstr>Presentación de PowerPoint</vt:lpstr>
      <vt:lpstr>Ahora, continuemos en la página 182, completando las actividades:</vt:lpstr>
      <vt:lpstr>En la página 182 y 183, debes escribir el derecho que corresponde a cada imagen :</vt:lpstr>
      <vt:lpstr>Presentación de PowerPoint</vt:lpstr>
      <vt:lpstr>Presentación de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210</cp:revision>
  <dcterms:created xsi:type="dcterms:W3CDTF">2020-07-06T03:06:52Z</dcterms:created>
  <dcterms:modified xsi:type="dcterms:W3CDTF">2020-11-12T02:19:16Z</dcterms:modified>
</cp:coreProperties>
</file>