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9" r:id="rId2"/>
    <p:sldId id="261" r:id="rId3"/>
    <p:sldId id="306" r:id="rId4"/>
    <p:sldId id="260" r:id="rId5"/>
    <p:sldId id="263" r:id="rId6"/>
    <p:sldId id="273" r:id="rId7"/>
    <p:sldId id="264" r:id="rId8"/>
    <p:sldId id="307" r:id="rId9"/>
    <p:sldId id="309" r:id="rId10"/>
    <p:sldId id="308" r:id="rId11"/>
    <p:sldId id="310" r:id="rId12"/>
    <p:sldId id="311" r:id="rId13"/>
    <p:sldId id="312" r:id="rId14"/>
    <p:sldId id="314" r:id="rId15"/>
    <p:sldId id="305" r:id="rId16"/>
    <p:sldId id="272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mailto:pia.caceres@colegio-jeanpiaget.c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3</a:t>
            </a:r>
            <a:r>
              <a:rPr lang="es-CL" dirty="0" smtClean="0">
                <a:latin typeface="Comic Sans MS" panose="030F0702030302020204" pitchFamily="66" charset="0"/>
              </a:rPr>
              <a:t>° GRADE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ONLINE CLASS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WEEK </a:t>
            </a:r>
            <a:r>
              <a:rPr lang="es-CL" dirty="0" smtClean="0">
                <a:latin typeface="Comic Sans MS" panose="030F0702030302020204" pitchFamily="66" charset="0"/>
              </a:rPr>
              <a:t>N°34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DATE: </a:t>
            </a:r>
            <a:r>
              <a:rPr lang="es-CL" dirty="0" smtClean="0">
                <a:latin typeface="Comic Sans MS" panose="030F0702030302020204" pitchFamily="66" charset="0"/>
              </a:rPr>
              <a:t>NOVEMBER 16 </a:t>
            </a:r>
            <a:r>
              <a:rPr lang="es-CL" dirty="0" err="1" smtClean="0">
                <a:latin typeface="Comic Sans MS" panose="030F0702030302020204" pitchFamily="66" charset="0"/>
              </a:rPr>
              <a:t>th</a:t>
            </a:r>
            <a:r>
              <a:rPr lang="es-CL" dirty="0" smtClean="0">
                <a:latin typeface="Comic Sans MS" panose="030F0702030302020204" pitchFamily="66" charset="0"/>
              </a:rPr>
              <a:t>, 2020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37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err="1" smtClean="0"/>
              <a:t>Superheroe</a:t>
            </a:r>
            <a:r>
              <a:rPr lang="es-MX" dirty="0" smtClean="0"/>
              <a:t>: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r>
              <a:rPr lang="es-MX" dirty="0" err="1" smtClean="0"/>
              <a:t>Witch</a:t>
            </a:r>
            <a:r>
              <a:rPr lang="es-MX" dirty="0" smtClean="0"/>
              <a:t>: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8" name="Marcador de contenido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err="1" smtClean="0"/>
              <a:t>Dwarf</a:t>
            </a:r>
            <a:r>
              <a:rPr lang="es-MX" dirty="0" smtClean="0"/>
              <a:t>: 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  <a:p>
            <a:r>
              <a:rPr lang="es-MX" dirty="0" err="1" smtClean="0"/>
              <a:t>Giant</a:t>
            </a:r>
            <a:r>
              <a:rPr lang="es-MX" dirty="0" smtClean="0"/>
              <a:t>: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063" y="104504"/>
            <a:ext cx="6492239" cy="9677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581" y="218693"/>
            <a:ext cx="987638" cy="853514"/>
          </a:xfrm>
          <a:prstGeom prst="rect">
            <a:avLst/>
          </a:prstGeom>
        </p:spPr>
      </p:pic>
      <p:pic>
        <p:nvPicPr>
          <p:cNvPr id="1026" name="Picture 2" descr="El superhéroe que te representa según tu signo del zodiaco | Tel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605" y="1694437"/>
            <a:ext cx="2883989" cy="216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192" y="4248415"/>
            <a:ext cx="2883990" cy="223324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3699" y="1567593"/>
            <a:ext cx="2906849" cy="221814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3699" y="4248415"/>
            <a:ext cx="2906849" cy="223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02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/>
          </a:p>
          <a:p>
            <a:r>
              <a:rPr lang="es-MX" dirty="0" err="1" smtClean="0"/>
              <a:t>Pirate</a:t>
            </a:r>
            <a:r>
              <a:rPr lang="es-MX" dirty="0" smtClean="0"/>
              <a:t>: 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pPr marL="0" indent="0">
              <a:buNone/>
            </a:pPr>
            <a:endParaRPr lang="es-MX" dirty="0"/>
          </a:p>
          <a:p>
            <a:r>
              <a:rPr lang="es-MX" dirty="0" smtClean="0"/>
              <a:t>Prince: 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s-MX" dirty="0"/>
          </a:p>
          <a:p>
            <a:r>
              <a:rPr lang="es-MX" dirty="0" err="1" smtClean="0"/>
              <a:t>Princess</a:t>
            </a:r>
            <a:r>
              <a:rPr lang="es-MX" dirty="0" smtClean="0"/>
              <a:t> :</a:t>
            </a:r>
          </a:p>
          <a:p>
            <a:pPr marL="0" indent="0">
              <a:buNone/>
            </a:pPr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  <a:p>
            <a:r>
              <a:rPr lang="es-MX" dirty="0" err="1" smtClean="0"/>
              <a:t>Dragon</a:t>
            </a:r>
            <a:r>
              <a:rPr lang="es-MX" dirty="0" smtClean="0"/>
              <a:t>: 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063" y="104504"/>
            <a:ext cx="6492239" cy="9677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581" y="218693"/>
            <a:ext cx="987638" cy="853514"/>
          </a:xfrm>
          <a:prstGeom prst="rect">
            <a:avLst/>
          </a:prstGeom>
        </p:spPr>
      </p:pic>
      <p:pic>
        <p:nvPicPr>
          <p:cNvPr id="2052" name="Picture 4" descr="File:Piratey, vector version.svg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135" y="1293223"/>
            <a:ext cx="2310577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8605" y="3977641"/>
            <a:ext cx="2379601" cy="241662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3094" y="1472566"/>
            <a:ext cx="2190750" cy="25050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3405" y="4351520"/>
            <a:ext cx="2845176" cy="204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75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Listen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next</a:t>
            </a:r>
            <a:r>
              <a:rPr lang="es-MX" dirty="0" smtClean="0"/>
              <a:t> </a:t>
            </a:r>
            <a:r>
              <a:rPr lang="es-MX" dirty="0" err="1" smtClean="0"/>
              <a:t>story</a:t>
            </a:r>
            <a:r>
              <a:rPr lang="es-MX" dirty="0" smtClean="0"/>
              <a:t> (page 20)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819" t="45457" r="21224" b="10095"/>
          <a:stretch/>
        </p:blipFill>
        <p:spPr>
          <a:xfrm>
            <a:off x="2095780" y="1509078"/>
            <a:ext cx="9308093" cy="50092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408" y="274638"/>
            <a:ext cx="1457070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Before</a:t>
            </a:r>
            <a:r>
              <a:rPr lang="es-MX" dirty="0" smtClean="0"/>
              <a:t> </a:t>
            </a:r>
            <a:r>
              <a:rPr lang="es-MX" dirty="0" err="1" smtClean="0"/>
              <a:t>listening</a:t>
            </a:r>
            <a:r>
              <a:rPr lang="es-MX" dirty="0" smtClean="0"/>
              <a:t> (page 20)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408" y="274638"/>
            <a:ext cx="1457070" cy="1548518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2069" t="24533" r="21386" b="15874"/>
          <a:stretch/>
        </p:blipFill>
        <p:spPr>
          <a:xfrm>
            <a:off x="1410787" y="1953785"/>
            <a:ext cx="9157064" cy="438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Before</a:t>
            </a:r>
            <a:r>
              <a:rPr lang="es-MX" dirty="0" smtClean="0"/>
              <a:t> </a:t>
            </a:r>
            <a:r>
              <a:rPr lang="es-MX" dirty="0" err="1" smtClean="0"/>
              <a:t>listening</a:t>
            </a:r>
            <a:r>
              <a:rPr lang="es-MX" dirty="0" smtClean="0"/>
              <a:t> (page 21)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17" y="274638"/>
            <a:ext cx="1457070" cy="1548518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2459" t="28417" r="21702" b="6032"/>
          <a:stretch/>
        </p:blipFill>
        <p:spPr>
          <a:xfrm>
            <a:off x="1658983" y="1528354"/>
            <a:ext cx="9026434" cy="496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3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/>
              <a:t>EXIT TICKET </a:t>
            </a:r>
            <a:r>
              <a:rPr lang="es-CL" sz="7300" dirty="0" smtClean="0"/>
              <a:t>31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1347651" y="1825625"/>
            <a:ext cx="8876714" cy="4360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L" sz="2800" dirty="0" smtClean="0">
                <a:solidFill>
                  <a:schemeClr val="tx1"/>
                </a:solidFill>
              </a:rPr>
              <a:t>1-</a:t>
            </a:r>
            <a:r>
              <a:rPr lang="en-US" sz="2800" dirty="0">
                <a:solidFill>
                  <a:schemeClr val="tx1"/>
                </a:solidFill>
              </a:rPr>
              <a:t>Find the two most interesting sentences in the </a:t>
            </a:r>
            <a:r>
              <a:rPr lang="en-US" sz="2800" dirty="0" smtClean="0">
                <a:solidFill>
                  <a:schemeClr val="tx1"/>
                </a:solidFill>
              </a:rPr>
              <a:t>story</a:t>
            </a:r>
          </a:p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2-</a:t>
            </a:r>
            <a:r>
              <a:rPr lang="en-US" sz="2800" dirty="0">
                <a:solidFill>
                  <a:schemeClr val="tx1"/>
                </a:solidFill>
              </a:rPr>
              <a:t>Give an example of someone you know who is like one of the characters </a:t>
            </a:r>
            <a:r>
              <a:rPr lang="en-US" sz="2800" dirty="0" smtClean="0">
                <a:solidFill>
                  <a:schemeClr val="tx1"/>
                </a:solidFill>
              </a:rPr>
              <a:t>in the story.</a:t>
            </a:r>
          </a:p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3-</a:t>
            </a:r>
            <a:r>
              <a:rPr lang="en-US" sz="2800" dirty="0">
                <a:solidFill>
                  <a:schemeClr val="tx1"/>
                </a:solidFill>
              </a:rPr>
              <a:t>Would you read other stories like this story? Justify your opinion.</a:t>
            </a:r>
          </a:p>
          <a:p>
            <a:pPr lvl="0"/>
            <a:endParaRPr lang="es-MX" dirty="0" smtClean="0"/>
          </a:p>
          <a:p>
            <a:pPr lvl="0"/>
            <a:endParaRPr lang="es-MX" dirty="0"/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322999" y="261463"/>
            <a:ext cx="2144866" cy="16129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453000" y="4351844"/>
            <a:ext cx="2656896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Email: </a:t>
            </a:r>
            <a:r>
              <a:rPr lang="es-MX" dirty="0" smtClean="0">
                <a:solidFill>
                  <a:schemeClr val="tx1"/>
                </a:solidFill>
                <a:hlinkClick r:id="rId4"/>
              </a:rPr>
              <a:t>pia.caceres@colegio-jeanpiaget.cl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Telefono</a:t>
            </a:r>
            <a:r>
              <a:rPr lang="es-MX" dirty="0" smtClean="0">
                <a:solidFill>
                  <a:schemeClr val="tx1"/>
                </a:solidFill>
              </a:rPr>
              <a:t>: +569 32735472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7628" y="1050504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14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de nube 2"/>
          <p:cNvSpPr/>
          <p:nvPr/>
        </p:nvSpPr>
        <p:spPr>
          <a:xfrm>
            <a:off x="6006904" y="770204"/>
            <a:ext cx="4979964" cy="4559442"/>
          </a:xfrm>
          <a:prstGeom prst="cloudCallout">
            <a:avLst>
              <a:gd name="adj1" fmla="val -96365"/>
              <a:gd name="adj2" fmla="val 2874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job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See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class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bye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endParaRPr lang="es-MX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agen 4" descr="Profesor PNG Clipart | PNGOcea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6" y="2096719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47" y="52428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92" b="100000" l="0" r="98500">
                        <a14:foregroundMark x1="90500" y1="75149" x2="90500" y2="751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0638" y="3409406"/>
            <a:ext cx="1810788" cy="151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601832"/>
              </p:ext>
            </p:extLst>
          </p:nvPr>
        </p:nvGraphicFramePr>
        <p:xfrm>
          <a:off x="469408" y="548641"/>
          <a:ext cx="11347454" cy="6048648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3°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4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OA1. Comprender textos leídos por un adulto o en formato audiovisual, breves y simples, como: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rimas y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chants</a:t>
                      </a:r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canciones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cuentos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diálogos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textos informativos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3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Siguen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cuentos leídos en voz alta por el docente con el apoyo de imágenes  </a:t>
                      </a:r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Stories</a:t>
                      </a:r>
                      <a:endParaRPr lang="es-CL" sz="1200" b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Comprensión oral de textos adaptados y auténticos breves y simples como diálogos, textos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expositivos, rimas, </a:t>
                      </a:r>
                      <a:r>
                        <a:rPr lang="es-MX" sz="12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chants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 cuentos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Seguir cuentos leídos en voz alta por el docente con el apoyo de imágenes 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preguntas del ticket de salida.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4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69" y="1672046"/>
            <a:ext cx="2579314" cy="18835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151" y="1731146"/>
            <a:ext cx="2549367" cy="18244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731146"/>
            <a:ext cx="2549435" cy="1824474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Comic Sans MS" panose="030F0702030302020204" pitchFamily="66" charset="0"/>
              </a:rPr>
              <a:t>Virtual </a:t>
            </a:r>
            <a:r>
              <a:rPr lang="es-MX" b="1" dirty="0" err="1" smtClean="0">
                <a:latin typeface="Comic Sans MS" panose="030F0702030302020204" pitchFamily="66" charset="0"/>
              </a:rPr>
              <a:t>classroom</a:t>
            </a:r>
            <a:r>
              <a:rPr lang="es-MX" b="1" dirty="0" smtClean="0">
                <a:latin typeface="Comic Sans MS" panose="030F0702030302020204" pitchFamily="66" charset="0"/>
              </a:rPr>
              <a:t> rules</a:t>
            </a:r>
            <a:endParaRPr lang="es-MX" b="1" dirty="0">
              <a:latin typeface="Comic Sans MS" panose="030F0702030302020204" pitchFamily="66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9681" y="1731146"/>
            <a:ext cx="2603381" cy="18244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424" y="4095104"/>
            <a:ext cx="3070760" cy="214894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8433" y="4095104"/>
            <a:ext cx="2919281" cy="201831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1773" y="4029788"/>
            <a:ext cx="2922245" cy="21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Importante </a:t>
            </a:r>
            <a:endParaRPr lang="es-MX" dirty="0"/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24" b="96530" l="63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70" y="1274385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nglés Libro De Texto De Lenguaje, Representación 3D Foto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72" b="97051" l="5128" r="957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" y="2843902"/>
            <a:ext cx="1460306" cy="1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13587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0" name="8 Llamada de flecha a la izquierda"/>
          <p:cNvSpPr/>
          <p:nvPr/>
        </p:nvSpPr>
        <p:spPr>
          <a:xfrm>
            <a:off x="3040752" y="3074040"/>
            <a:ext cx="5723420" cy="129179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inglés.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</p:spTree>
    <p:extLst>
      <p:ext uri="{BB962C8B-B14F-4D97-AF65-F5344CB8AC3E}">
        <p14:creationId xmlns:p14="http://schemas.microsoft.com/office/powerpoint/2010/main" val="597789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270171" y="836023"/>
            <a:ext cx="4663440" cy="2690948"/>
          </a:xfrm>
          <a:prstGeom prst="cloudCallout">
            <a:avLst>
              <a:gd name="adj1" fmla="val -125333"/>
              <a:gd name="adj2" fmla="val 2997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1-Did you ever hear the story of </a:t>
            </a:r>
            <a:r>
              <a:rPr lang="en-US" sz="2400" b="1" dirty="0" smtClean="0">
                <a:solidFill>
                  <a:schemeClr val="tx1"/>
                </a:solidFill>
              </a:rPr>
              <a:t>Snow White?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2-What are the names of all of the 7 dwarfs?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495" y="3526971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5201" y="3730405"/>
            <a:ext cx="3911887" cy="259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MOTIVACIÓN</a:t>
            </a:r>
            <a:endParaRPr lang="es-MX" dirty="0"/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810" y="3252649"/>
            <a:ext cx="3417344" cy="30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5073" t="18371" r="34755" b="25315"/>
          <a:stretch/>
        </p:blipFill>
        <p:spPr>
          <a:xfrm>
            <a:off x="1750423" y="1262295"/>
            <a:ext cx="5865223" cy="355309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993481" y="5517271"/>
            <a:ext cx="4860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https://www.youtube.com/watch?v=Cr4OlrQfDAY</a:t>
            </a:r>
          </a:p>
        </p:txBody>
      </p:sp>
    </p:spTree>
    <p:extLst>
      <p:ext uri="{BB962C8B-B14F-4D97-AF65-F5344CB8AC3E}">
        <p14:creationId xmlns:p14="http://schemas.microsoft.com/office/powerpoint/2010/main" val="3769438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5723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 </a:t>
            </a:r>
            <a:r>
              <a:rPr lang="es-MX" b="1" dirty="0" err="1" smtClean="0"/>
              <a:t>Stories</a:t>
            </a:r>
            <a:r>
              <a:rPr lang="es-MX" b="1" dirty="0" smtClean="0"/>
              <a:t> 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s-MX" dirty="0"/>
          </a:p>
          <a:p>
            <a:pPr algn="just">
              <a:spcAft>
                <a:spcPts val="0"/>
              </a:spcAft>
            </a:pPr>
            <a:r>
              <a:rPr lang="es-MX" sz="3600" dirty="0"/>
              <a:t>Objetivo: </a:t>
            </a:r>
            <a:r>
              <a:rPr lang="es-MX" sz="3600" dirty="0" smtClean="0"/>
              <a:t>Seguir </a:t>
            </a:r>
            <a:r>
              <a:rPr lang="es-MX" sz="3600" dirty="0"/>
              <a:t>cuentos leídos en voz alta por el docente con el apoyo de imágenes </a:t>
            </a:r>
          </a:p>
          <a:p>
            <a:pPr algn="just">
              <a:spcAft>
                <a:spcPts val="0"/>
              </a:spcAft>
            </a:pP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36098" y="409750"/>
            <a:ext cx="3195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/>
              <a:t>November</a:t>
            </a:r>
            <a:r>
              <a:rPr lang="es-MX" sz="2400" smtClean="0"/>
              <a:t>  16</a:t>
            </a:r>
            <a:r>
              <a:rPr lang="es-MX" sz="2400" smtClean="0"/>
              <a:t>th</a:t>
            </a:r>
            <a:r>
              <a:rPr lang="es-MX" sz="2400" dirty="0" smtClean="0"/>
              <a:t>, 2020</a:t>
            </a:r>
            <a:endParaRPr lang="es-MX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353" y="1159366"/>
            <a:ext cx="1316850" cy="13168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377" y="4676382"/>
            <a:ext cx="3314232" cy="186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7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What</a:t>
            </a:r>
            <a:r>
              <a:rPr lang="es-MX" dirty="0" smtClean="0"/>
              <a:t>  </a:t>
            </a:r>
            <a:r>
              <a:rPr lang="es-MX" dirty="0" err="1" smtClean="0"/>
              <a:t>is</a:t>
            </a:r>
            <a:r>
              <a:rPr lang="es-MX" dirty="0" smtClean="0"/>
              <a:t>  a </a:t>
            </a:r>
            <a:r>
              <a:rPr lang="es-MX" dirty="0" err="1" smtClean="0"/>
              <a:t>Story</a:t>
            </a:r>
            <a:r>
              <a:rPr lang="es-MX" dirty="0" smtClean="0"/>
              <a:t>?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46514" y="1463359"/>
            <a:ext cx="10972800" cy="4525963"/>
          </a:xfrm>
        </p:spPr>
        <p:txBody>
          <a:bodyPr/>
          <a:lstStyle/>
          <a:p>
            <a:endParaRPr lang="es-MX" dirty="0"/>
          </a:p>
          <a:p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362" y="274638"/>
            <a:ext cx="987638" cy="853514"/>
          </a:xfrm>
          <a:prstGeom prst="rect">
            <a:avLst/>
          </a:prstGeom>
        </p:spPr>
      </p:pic>
      <p:sp>
        <p:nvSpPr>
          <p:cNvPr id="8" name="Pergamino horizontal 7"/>
          <p:cNvSpPr/>
          <p:nvPr/>
        </p:nvSpPr>
        <p:spPr>
          <a:xfrm>
            <a:off x="2046514" y="846138"/>
            <a:ext cx="7602583" cy="4127862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</a:t>
            </a:r>
            <a:r>
              <a:rPr lang="en-US" sz="2000" b="1" dirty="0" smtClean="0"/>
              <a:t>s </a:t>
            </a:r>
            <a:r>
              <a:rPr lang="en-US" sz="2000" b="1" dirty="0"/>
              <a:t>a connected series of events told through words (written or spoken), </a:t>
            </a:r>
            <a:r>
              <a:rPr lang="en-US" sz="2000" b="1" dirty="0" smtClean="0"/>
              <a:t>imagery, body </a:t>
            </a:r>
            <a:r>
              <a:rPr lang="en-US" sz="2000" b="1" dirty="0"/>
              <a:t>language, performance, music, or any other form of communication</a:t>
            </a:r>
            <a:r>
              <a:rPr lang="en-US" sz="2000" b="1" dirty="0" smtClean="0"/>
              <a:t>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serie</a:t>
            </a:r>
            <a:r>
              <a:rPr lang="en-US" dirty="0" smtClean="0"/>
              <a:t> de </a:t>
            </a:r>
            <a:r>
              <a:rPr lang="en-US" dirty="0" err="1" smtClean="0"/>
              <a:t>eventos</a:t>
            </a:r>
            <a:r>
              <a:rPr lang="en-US" dirty="0" smtClean="0"/>
              <a:t> </a:t>
            </a:r>
            <a:r>
              <a:rPr lang="en-US" dirty="0" err="1" smtClean="0"/>
              <a:t>contados</a:t>
            </a:r>
            <a:r>
              <a:rPr lang="en-US" dirty="0" smtClean="0"/>
              <a:t> a </a:t>
            </a:r>
            <a:r>
              <a:rPr lang="en-US" dirty="0" err="1" smtClean="0"/>
              <a:t>través</a:t>
            </a:r>
            <a:r>
              <a:rPr lang="en-US" dirty="0" smtClean="0"/>
              <a:t> de palabras ( </a:t>
            </a:r>
            <a:r>
              <a:rPr lang="en-US" dirty="0" err="1" smtClean="0"/>
              <a:t>escritas</a:t>
            </a:r>
            <a:r>
              <a:rPr lang="en-US" dirty="0" smtClean="0"/>
              <a:t> o </a:t>
            </a:r>
            <a:r>
              <a:rPr lang="en-US" dirty="0" err="1" smtClean="0"/>
              <a:t>habladas</a:t>
            </a:r>
            <a:r>
              <a:rPr lang="en-US" dirty="0" smtClean="0"/>
              <a:t>),  </a:t>
            </a:r>
            <a:r>
              <a:rPr lang="en-US" dirty="0" err="1" smtClean="0"/>
              <a:t>imágenes</a:t>
            </a:r>
            <a:r>
              <a:rPr lang="en-US" dirty="0" smtClean="0"/>
              <a:t>, </a:t>
            </a:r>
            <a:r>
              <a:rPr lang="en-US" dirty="0" err="1" smtClean="0"/>
              <a:t>lenguaje</a:t>
            </a:r>
            <a:r>
              <a:rPr lang="en-US" dirty="0" smtClean="0"/>
              <a:t> corporal, </a:t>
            </a:r>
            <a:r>
              <a:rPr lang="en-US" dirty="0" err="1" smtClean="0"/>
              <a:t>música</a:t>
            </a:r>
            <a:r>
              <a:rPr lang="en-US" dirty="0" smtClean="0"/>
              <a:t> o </a:t>
            </a:r>
            <a:r>
              <a:rPr lang="en-US" dirty="0" err="1" smtClean="0"/>
              <a:t>cualquier</a:t>
            </a:r>
            <a:r>
              <a:rPr lang="en-US" dirty="0" smtClean="0"/>
              <a:t> </a:t>
            </a:r>
            <a:r>
              <a:rPr lang="en-US" dirty="0" err="1" smtClean="0"/>
              <a:t>otra</a:t>
            </a:r>
            <a:r>
              <a:rPr lang="en-US" dirty="0" smtClean="0"/>
              <a:t> forma de </a:t>
            </a:r>
            <a:r>
              <a:rPr lang="en-US" dirty="0" err="1" smtClean="0"/>
              <a:t>comunicación</a:t>
            </a:r>
            <a:r>
              <a:rPr lang="en-US" dirty="0" smtClean="0"/>
              <a:t>)</a:t>
            </a:r>
            <a:endParaRPr lang="es-MX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309" y="4757769"/>
            <a:ext cx="5438598" cy="110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Before</a:t>
            </a:r>
            <a:r>
              <a:rPr lang="es-MX" dirty="0" smtClean="0"/>
              <a:t> </a:t>
            </a:r>
            <a:r>
              <a:rPr lang="es-MX" dirty="0" err="1" smtClean="0"/>
              <a:t>listening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 quick look at the title and picture in the text on page </a:t>
            </a:r>
            <a:r>
              <a:rPr lang="en-US" dirty="0" smtClean="0"/>
              <a:t>20. </a:t>
            </a:r>
            <a:r>
              <a:rPr lang="en-US" dirty="0"/>
              <a:t>Discuss how you imagine </a:t>
            </a:r>
            <a:r>
              <a:rPr lang="en-US" dirty="0" smtClean="0"/>
              <a:t>this story.</a:t>
            </a:r>
            <a:endParaRPr lang="en-US" dirty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139" y="3347072"/>
            <a:ext cx="1457070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3814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</TotalTime>
  <Words>457</Words>
  <Application>Microsoft Office PowerPoint</Application>
  <PresentationFormat>Panorámica</PresentationFormat>
  <Paragraphs>93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Times New Roman</vt:lpstr>
      <vt:lpstr>1_Tema de Office</vt:lpstr>
      <vt:lpstr>3° GRADE ONLINE CLASS WEEK N°34 DATE: NOVEMBER 16 th, 2020</vt:lpstr>
      <vt:lpstr>Presentación de PowerPoint</vt:lpstr>
      <vt:lpstr>Virtual classroom rules</vt:lpstr>
      <vt:lpstr>Importante </vt:lpstr>
      <vt:lpstr>Inicio</vt:lpstr>
      <vt:lpstr>MOTIVACIÓN</vt:lpstr>
      <vt:lpstr> Stories </vt:lpstr>
      <vt:lpstr>What  is  a Story? </vt:lpstr>
      <vt:lpstr>Before listening</vt:lpstr>
      <vt:lpstr>Presentación de PowerPoint</vt:lpstr>
      <vt:lpstr>Presentación de PowerPoint</vt:lpstr>
      <vt:lpstr>Listen the next story (page 20)</vt:lpstr>
      <vt:lpstr>Before listening (page 20)</vt:lpstr>
      <vt:lpstr>Before listening (page 21)</vt:lpstr>
      <vt:lpstr>EXIT TICKET 31  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Equipo Jean Piaget</cp:lastModifiedBy>
  <cp:revision>65</cp:revision>
  <dcterms:created xsi:type="dcterms:W3CDTF">2020-08-03T02:54:47Z</dcterms:created>
  <dcterms:modified xsi:type="dcterms:W3CDTF">2020-11-10T02:03:07Z</dcterms:modified>
</cp:coreProperties>
</file>