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8" r:id="rId3"/>
    <p:sldId id="256" r:id="rId4"/>
    <p:sldId id="317" r:id="rId5"/>
    <p:sldId id="318" r:id="rId6"/>
    <p:sldId id="258" r:id="rId7"/>
    <p:sldId id="315" r:id="rId8"/>
    <p:sldId id="352" r:id="rId9"/>
    <p:sldId id="353" r:id="rId10"/>
    <p:sldId id="35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60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4" Type="http://schemas.openxmlformats.org/officeDocument/2006/relationships/hyperlink" Target="mailto:Priscila.salas@colegio-jeanpiaget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</p:spPr>
        <p:txBody>
          <a:bodyPr>
            <a:noAutofit/>
          </a:bodyPr>
          <a:lstStyle/>
          <a:p>
            <a:r>
              <a:rPr lang="es-CL" sz="4000" b="1" dirty="0"/>
              <a:t>PLANIFICACIÓN  CLASES VIRTUALES</a:t>
            </a:r>
            <a:br>
              <a:rPr lang="es-CL" sz="4000" dirty="0"/>
            </a:br>
            <a:r>
              <a:rPr lang="es-CL" sz="4000" dirty="0"/>
              <a:t>SEMANA N°34 Clase 3</a:t>
            </a:r>
            <a:br>
              <a:rPr lang="es-CL" sz="4000" dirty="0"/>
            </a:br>
            <a:r>
              <a:rPr lang="es-CL" sz="4000" dirty="0"/>
              <a:t>FECHA : Noviembre 2020</a:t>
            </a:r>
            <a:br>
              <a:rPr lang="es-CL" sz="4000" dirty="0"/>
            </a:br>
            <a:r>
              <a:rPr lang="es-CL" sz="4000" dirty="0"/>
              <a:t>Lenguaje Y comunicación </a:t>
            </a:r>
            <a:br>
              <a:rPr lang="es-CL" sz="4000" dirty="0"/>
            </a:br>
            <a:r>
              <a:rPr lang="es-CL" sz="4000" dirty="0"/>
              <a:t>3° Básico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4343400" cy="495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8"/>
            <a:ext cx="8345447" cy="191469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3528" y="4202437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radeGothicLTStd-Light"/>
              </a:rPr>
              <a:t>¿Qué tienen en común las palabras destacadas?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770" y="5013176"/>
            <a:ext cx="4347542" cy="14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80529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" y="1268760"/>
            <a:ext cx="8961705" cy="4608512"/>
          </a:xfrm>
          <a:prstGeom prst="rect">
            <a:avLst/>
          </a:prstGeom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97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5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7509453" cy="2252836"/>
          </a:xfrm>
          <a:prstGeom prst="rect">
            <a:avLst/>
          </a:prstGeom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34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696125" cy="5090691"/>
          </a:xfrm>
          <a:prstGeom prst="rect">
            <a:avLst/>
          </a:prstGeom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0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97718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81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8150593" cy="5884118"/>
          </a:xfrm>
          <a:prstGeom prst="rect">
            <a:avLst/>
          </a:prstGeom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55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7994106" cy="3005683"/>
          </a:xfrm>
          <a:prstGeom prst="rect">
            <a:avLst/>
          </a:prstGeom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1825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93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7"/>
            <a:ext cx="554461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Lenguaje y Comunicación </a:t>
            </a:r>
          </a:p>
          <a:p>
            <a:pPr algn="ctr"/>
            <a:r>
              <a:rPr lang="es-CL" sz="2000" b="1" dirty="0"/>
              <a:t>SEMANA 34 clase 3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1 ) ¿Qué son los verbos?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 startAt="2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¿Por qué razón existen los tiempos verbales?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 startAt="2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¿ Cuáles son los tiempos verbales? 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25" y="19790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4114194" y="5805264"/>
            <a:ext cx="4968552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</a:t>
            </a:r>
            <a:r>
              <a:rPr lang="es-ES_tradnl" u="sng" dirty="0">
                <a:hlinkClick r:id="rId4"/>
              </a:rPr>
              <a:t> Priscila.salas@colegio-jeanpiaget.cl</a:t>
            </a:r>
            <a:r>
              <a:rPr lang="es-ES_tradnl" dirty="0"/>
              <a:t> </a:t>
            </a:r>
            <a:endParaRPr lang="es-CL" dirty="0"/>
          </a:p>
          <a:p>
            <a:pPr algn="ctr"/>
            <a:r>
              <a:rPr lang="es-CL" dirty="0"/>
              <a:t>Celular: +56964517146</a:t>
            </a:r>
          </a:p>
        </p:txBody>
      </p:sp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5408897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5541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9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63653"/>
              </p:ext>
            </p:extLst>
          </p:nvPr>
        </p:nvGraphicFramePr>
        <p:xfrm>
          <a:off x="467544" y="476672"/>
          <a:ext cx="8136904" cy="487235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3° Básico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OA6: </a:t>
                      </a:r>
                      <a:r>
                        <a:rPr lang="es-E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Leer independientemente y comprender textos no literarios (cartas, biografías, relatos históricos, instrucciones y artículos informativos, noticias.etc) para ampliar su conocimiento del mundo y formarse una opinión. </a:t>
                      </a:r>
                    </a:p>
                    <a:p>
                      <a:r>
                        <a:rPr lang="es-C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Extrayendo información explícita e implícita. </a:t>
                      </a:r>
                    </a:p>
                    <a:p>
                      <a:r>
                        <a:rPr lang="es-C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Utilizando los organizadores de textos </a:t>
                      </a:r>
                    </a:p>
                    <a:p>
                      <a:r>
                        <a:rPr lang="es-C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Comprendiendo la información que aportan las ilustraciones </a:t>
                      </a:r>
                    </a:p>
                    <a:p>
                      <a:r>
                        <a:rPr lang="es-C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Formulando una opinión sobre algún aspecto de la lectura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Explican, oralmente o por escrito, información que han aprendido o descubierto en los textos que leen.</a:t>
                      </a:r>
                    </a:p>
                    <a:p>
                      <a:r>
                        <a:rPr lang="es-E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Responden por escrito preguntas que aluden a información </a:t>
                      </a:r>
                      <a:r>
                        <a:rPr lang="es-C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explícita o implícita de un texto leído.</a:t>
                      </a:r>
                    </a:p>
                    <a:p>
                      <a:r>
                        <a:rPr lang="es-C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Conocer herramientas para escribir una carta</a:t>
                      </a:r>
                      <a:endParaRPr lang="es-E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Herramientas</a:t>
                      </a:r>
                      <a:r>
                        <a:rPr lang="es-ES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para la escritura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Leer texto la carta y conocer herramientas para escribir. </a:t>
                      </a:r>
                      <a:r>
                        <a:rPr lang="es-ES" sz="1400" dirty="0"/>
                        <a:t> </a:t>
                      </a:r>
                      <a:endParaRPr lang="es-CL" sz="1400" dirty="0"/>
                    </a:p>
                    <a:p>
                      <a:endParaRPr lang="es-CL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39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>
                <a:latin typeface="Brush Script MT" panose="03060802040406070304" pitchFamily="66" charset="0"/>
              </a:rPr>
              <a:t>Reglas clases virtuales</a:t>
            </a:r>
          </a:p>
        </p:txBody>
      </p:sp>
      <p:pic>
        <p:nvPicPr>
          <p:cNvPr id="5" name="4 Marcador de contenido">
            <a:extLst>
              <a:ext uri="{FF2B5EF4-FFF2-40B4-BE49-F238E27FC236}">
                <a16:creationId xmlns:a16="http://schemas.microsoft.com/office/drawing/2014/main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a16="http://schemas.microsoft.com/office/drawing/2014/main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3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a16="http://schemas.microsoft.com/office/drawing/2014/main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a16="http://schemas.microsoft.com/office/drawing/2014/main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0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3151191" cy="31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775500" y="836712"/>
            <a:ext cx="619268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/>
              <a:t>Recordemos un poco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3007748" y="2996952"/>
            <a:ext cx="1728192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07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5" y="1052736"/>
            <a:ext cx="914619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8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0760"/>
            <a:ext cx="5579156" cy="671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5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776876" cy="33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27584" y="26064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radeGothicLTStd-Light"/>
              </a:rPr>
              <a:t>¿Quiénes harán la selección de los alumnos que participarán en el Concurso de Deletreo?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323528" y="1917702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radeGothicLTStd-Light"/>
              </a:rPr>
              <a:t>¿Qué premios recibirá el ganador o la ganadora del primer lugar en el Concurso de Deletreo?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1332026" y="339009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radeGothicLTStd-Light"/>
              </a:rPr>
              <a:t>El propósito de esta carta es: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05544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404</Words>
  <Application>Microsoft Office PowerPoint</Application>
  <PresentationFormat>Presentación en pantalla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Brush Script MT</vt:lpstr>
      <vt:lpstr>Calibri</vt:lpstr>
      <vt:lpstr>Times New Roman</vt:lpstr>
      <vt:lpstr>TradeGothicLTStd-Light</vt:lpstr>
      <vt:lpstr>Tema de Office</vt:lpstr>
      <vt:lpstr>1_Tema de Office</vt:lpstr>
      <vt:lpstr>PLANIFICACIÓN  CLASES VIRTUALES SEMANA N°34 Clase 3 FECHA : Noviembre 2020 Lenguaje Y comunicación  3° Básico </vt:lpstr>
      <vt:lpstr>Presentación de PowerPoint</vt:lpstr>
      <vt:lpstr>Reglas clases virtuales</vt:lpstr>
      <vt:lpstr>Presentación de PowerPoint</vt:lpstr>
      <vt:lpstr>Importante: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176</cp:revision>
  <dcterms:created xsi:type="dcterms:W3CDTF">2020-07-06T03:06:52Z</dcterms:created>
  <dcterms:modified xsi:type="dcterms:W3CDTF">2020-11-12T13:00:00Z</dcterms:modified>
</cp:coreProperties>
</file>