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8" r:id="rId3"/>
    <p:sldId id="256" r:id="rId4"/>
    <p:sldId id="317" r:id="rId5"/>
    <p:sldId id="318" r:id="rId6"/>
    <p:sldId id="258" r:id="rId7"/>
    <p:sldId id="362" r:id="rId8"/>
    <p:sldId id="349" r:id="rId9"/>
    <p:sldId id="350" r:id="rId10"/>
    <p:sldId id="314" r:id="rId11"/>
    <p:sldId id="351" r:id="rId12"/>
    <p:sldId id="315" r:id="rId13"/>
    <p:sldId id="334" r:id="rId14"/>
    <p:sldId id="352" r:id="rId15"/>
    <p:sldId id="353" r:id="rId16"/>
    <p:sldId id="354" r:id="rId17"/>
    <p:sldId id="355" r:id="rId18"/>
    <p:sldId id="356" r:id="rId19"/>
    <p:sldId id="363" r:id="rId20"/>
    <p:sldId id="357" r:id="rId21"/>
    <p:sldId id="360" r:id="rId22"/>
    <p:sldId id="348" r:id="rId23"/>
    <p:sldId id="319" r:id="rId24"/>
    <p:sldId id="344" r:id="rId25"/>
    <p:sldId id="343" r:id="rId26"/>
    <p:sldId id="364" r:id="rId27"/>
    <p:sldId id="346" r:id="rId28"/>
    <p:sldId id="365" r:id="rId29"/>
    <p:sldId id="366" r:id="rId30"/>
    <p:sldId id="297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HuT6nGqTY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N°34 Clase 1 y 2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Noviembre 2020</a:t>
            </a:r>
            <a:br>
              <a:rPr lang="es-CL" sz="4000" dirty="0" smtClean="0"/>
            </a:br>
            <a:r>
              <a:rPr lang="es-CL" sz="4000" dirty="0" smtClean="0"/>
              <a:t>Lenguaje Y comunicación </a:t>
            </a:r>
            <a:br>
              <a:rPr lang="es-CL" sz="4000" dirty="0" smtClean="0"/>
            </a:br>
            <a:r>
              <a:rPr lang="es-CL" sz="4000" dirty="0" smtClean="0"/>
              <a:t>3° Básico </a:t>
            </a:r>
            <a:endParaRPr lang="es-CL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el siguiente video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000078" cy="25636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5656" y="537321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www.youtube.com/watch?v=OrHuT6nGqTY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163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352928" cy="5540914"/>
          </a:xfrm>
          <a:prstGeom prst="rect">
            <a:avLst/>
          </a:prstGeom>
        </p:spPr>
      </p:pic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2342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800200" cy="1800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8" y="2348880"/>
            <a:ext cx="827792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5" y="1052736"/>
            <a:ext cx="91461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0760"/>
            <a:ext cx="5579156" cy="67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Ahora en tu cuaderno responde las siguientes preguntas 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80" y="8049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7" y="2132856"/>
            <a:ext cx="898642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6" y="548680"/>
            <a:ext cx="8504236" cy="21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5" y="3068960"/>
            <a:ext cx="847588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7704856" cy="26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81117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590427" cy="14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5907"/>
              </p:ext>
            </p:extLst>
          </p:nvPr>
        </p:nvGraphicFramePr>
        <p:xfrm>
          <a:off x="467544" y="476672"/>
          <a:ext cx="8136904" cy="493594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OA6: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Leer independientemente y comprender textos no literarios (cartas, biografías, relatos históricos, instrucciones y artículos informativos, noticias.etc) para ampliar su conocimiento del mundo y formarse una opinión.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Extrayendo información explícita e implícita.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Utilizando los organizadores de textos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Comprendiendo la información que aportan las ilustraciones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Formulando una opinión sobre algún aspecto de la lectura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Explican, oralmente o por escrito, información que han aprendido o descubierto en los textos que leen.</a:t>
                      </a:r>
                    </a:p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Responden por escrito preguntas que aluden a información </a:t>
                      </a:r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explícita o implícita de un texto leído.</a:t>
                      </a:r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narraciones leídas.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Clase1: Leer y Conocer las características de la Carta.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2:</a:t>
                      </a:r>
                      <a:r>
                        <a:rPr lang="es-ES" sz="1400" dirty="0" smtClean="0"/>
                        <a:t>Reconocer características de una carta  y crear una de ellas.    </a:t>
                      </a:r>
                      <a:endParaRPr lang="es-CL" sz="1400" dirty="0" smtClean="0"/>
                    </a:p>
                    <a:p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</a:p>
          <a:p>
            <a:pPr algn="ctr"/>
            <a:r>
              <a:rPr lang="es-CL" sz="2000" b="1" dirty="0" smtClean="0"/>
              <a:t>SEMANA 34 clase 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tipo de texto es el que leíste el día de hoy?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2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¿Cuáles son las partes de una carta?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2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Cuál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el propósito comunicativo de una carta? 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54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                        Fecha: 18/11/20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es-ES" dirty="0" smtClean="0"/>
              <a:t>Objetivo: Reconocer características de una carta </a:t>
            </a:r>
            <a:r>
              <a:rPr lang="es-ES" dirty="0"/>
              <a:t> </a:t>
            </a:r>
            <a:r>
              <a:rPr lang="es-ES" dirty="0" smtClean="0"/>
              <a:t>y crear una de ellas.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11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16632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Escribe en tu cuaderno </a:t>
            </a:r>
            <a:endParaRPr lang="es-CL" dirty="0"/>
          </a:p>
        </p:txBody>
      </p:sp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967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275856" y="0"/>
            <a:ext cx="27363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La carta </a:t>
            </a:r>
            <a:endParaRPr lang="es-CL" sz="3200" dirty="0"/>
          </a:p>
        </p:txBody>
      </p:sp>
      <p:sp>
        <p:nvSpPr>
          <p:cNvPr id="3" name="Rectángulo 2"/>
          <p:cNvSpPr/>
          <p:nvPr/>
        </p:nvSpPr>
        <p:spPr>
          <a:xfrm>
            <a:off x="2628038" y="1311600"/>
            <a:ext cx="40319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un texto informativo que tiene como propósito comunicar algo a una o varias personas</a:t>
            </a:r>
            <a:endParaRPr lang="es-CL" dirty="0"/>
          </a:p>
        </p:txBody>
      </p:sp>
      <p:sp>
        <p:nvSpPr>
          <p:cNvPr id="6" name="Proceso alternativo 5"/>
          <p:cNvSpPr/>
          <p:nvPr/>
        </p:nvSpPr>
        <p:spPr>
          <a:xfrm>
            <a:off x="1703220" y="2983240"/>
            <a:ext cx="2016224" cy="33843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Informal: va dirigida a alguien con quien se mantiene una relación de confianza, como un pariente o</a:t>
            </a:r>
          </a:p>
          <a:p>
            <a:r>
              <a:rPr lang="es-ES"/>
              <a:t>un amigo, por lo que se utiliza un lenguaje cercano, afectivo y familiar.</a:t>
            </a:r>
            <a:endParaRPr lang="es-CL"/>
          </a:p>
        </p:txBody>
      </p:sp>
      <p:sp>
        <p:nvSpPr>
          <p:cNvPr id="9" name="Proceso alternativo 8"/>
          <p:cNvSpPr/>
          <p:nvPr/>
        </p:nvSpPr>
        <p:spPr>
          <a:xfrm>
            <a:off x="5231612" y="2998276"/>
            <a:ext cx="2016224" cy="35990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Formal: va dirigida a una persona que no se conoce o con quien no se mantiene una relación de</a:t>
            </a:r>
          </a:p>
          <a:p>
            <a:r>
              <a:rPr lang="es-ES"/>
              <a:t>confianza por ello, el lenguaje que se utiliza es formal y respetuoso.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4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19"/>
            <a:ext cx="7416824" cy="56395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35696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Reconozcamos la estructura de la carta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671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0870"/>
            <a:ext cx="7760645" cy="66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315239" cy="3671664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967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5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98851" cy="4320480"/>
          </a:xfrm>
          <a:prstGeom prst="rect">
            <a:avLst/>
          </a:prstGeom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23" y="62068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1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488832" cy="6821760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888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7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270"/>
            <a:ext cx="5112568" cy="6852730"/>
          </a:xfrm>
          <a:prstGeom prst="rect">
            <a:avLst/>
          </a:prstGeom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33" y="1271394"/>
            <a:ext cx="2733669" cy="27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0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</a:p>
          <a:p>
            <a:pPr algn="ctr"/>
            <a:r>
              <a:rPr lang="es-CL" sz="2000" b="1" dirty="0" smtClean="0"/>
              <a:t>SEMANA 34 clase 2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Envíame una fotografía de tu carta </a:t>
            </a:r>
            <a:endParaRPr lang="es-C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40" y="2776137"/>
            <a:ext cx="2682298" cy="26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54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xmlns="" xmlns:lc="http://schemas.openxmlformats.org/drawingml/2006/lockedCanvas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libro.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2" y="846138"/>
            <a:ext cx="9089009" cy="5112568"/>
          </a:xfrm>
        </p:spPr>
      </p:pic>
    </p:spTree>
    <p:extLst>
      <p:ext uri="{BB962C8B-B14F-4D97-AF65-F5344CB8AC3E}">
        <p14:creationId xmlns:p14="http://schemas.microsoft.com/office/powerpoint/2010/main" val="184536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1783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8" y="404664"/>
            <a:ext cx="8525893" cy="16314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847895" cy="38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53144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36368"/>
            <a:ext cx="3847895" cy="38478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9226" y="27691"/>
            <a:ext cx="5974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3200" dirty="0">
              <a:solidFill>
                <a:srgbClr val="000000"/>
              </a:solidFill>
              <a:latin typeface="AR DELANEY"/>
            </a:endParaRPr>
          </a:p>
          <a:p>
            <a:r>
              <a:rPr lang="es-CL" sz="3200" dirty="0">
                <a:solidFill>
                  <a:srgbClr val="000000"/>
                </a:solidFill>
                <a:latin typeface="AR DELANEY"/>
              </a:rPr>
              <a:t> </a:t>
            </a:r>
            <a:r>
              <a:rPr lang="es-CL" sz="3200" dirty="0" smtClean="0">
                <a:solidFill>
                  <a:srgbClr val="000000"/>
                </a:solidFill>
                <a:latin typeface="AR DELANEY"/>
              </a:rPr>
              <a:t>¿Ustedes conocen o han escrito una carta? </a:t>
            </a:r>
            <a:endParaRPr lang="es-CL" sz="3200" dirty="0"/>
          </a:p>
        </p:txBody>
      </p:sp>
      <p:sp>
        <p:nvSpPr>
          <p:cNvPr id="5" name="Rectángulo 4"/>
          <p:cNvSpPr/>
          <p:nvPr/>
        </p:nvSpPr>
        <p:spPr>
          <a:xfrm>
            <a:off x="899592" y="1929856"/>
            <a:ext cx="4536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¿Cómo era esa carta’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611560" y="3012244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¿Para quién estaba dirigida? 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490212" y="4094632"/>
            <a:ext cx="42484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decía esa carta?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533</Words>
  <Application>Microsoft Office PowerPoint</Application>
  <PresentationFormat>Presentación en pantalla (4:3)</PresentationFormat>
  <Paragraphs>75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 DELANEY</vt:lpstr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N°34 Clase 1 y 2 FECHA : Noviembre 2020 Lenguaje Y comunicación  3°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Presentación de PowerPoint</vt:lpstr>
      <vt:lpstr>Observa el siguiente video</vt:lpstr>
      <vt:lpstr>Presentación de PowerPoint</vt:lpstr>
      <vt:lpstr>Presentación de PowerPoint</vt:lpstr>
      <vt:lpstr>Presentación de PowerPoint</vt:lpstr>
      <vt:lpstr>Presentación de PowerPoint</vt:lpstr>
      <vt:lpstr>Ahora en tu cuaderno responde las siguientes preguntas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Fecha: 18/11/20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Priscila Salas</cp:lastModifiedBy>
  <cp:revision>167</cp:revision>
  <dcterms:created xsi:type="dcterms:W3CDTF">2020-07-06T03:06:52Z</dcterms:created>
  <dcterms:modified xsi:type="dcterms:W3CDTF">2020-11-12T01:38:37Z</dcterms:modified>
</cp:coreProperties>
</file>