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56" r:id="rId4"/>
    <p:sldId id="341" r:id="rId5"/>
    <p:sldId id="342" r:id="rId6"/>
    <p:sldId id="345" r:id="rId7"/>
    <p:sldId id="326" r:id="rId8"/>
    <p:sldId id="346" r:id="rId9"/>
    <p:sldId id="343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6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86491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Viernes 20 </a:t>
            </a:r>
            <a:r>
              <a:rPr lang="es-CL" sz="2800" dirty="0" smtClean="0"/>
              <a:t>de Noviembre</a:t>
            </a:r>
            <a:br>
              <a:rPr lang="es-CL" sz="2800" dirty="0" smtClean="0"/>
            </a:br>
            <a:r>
              <a:rPr lang="es-CL" sz="2800" dirty="0" smtClean="0"/>
              <a:t>ASIGNATURA: Orientación/ Religión</a:t>
            </a:r>
            <a:br>
              <a:rPr lang="es-CL" sz="2800" dirty="0" smtClean="0"/>
            </a:br>
            <a:r>
              <a:rPr lang="es-CL" sz="2800" dirty="0" smtClean="0"/>
              <a:t>CURSO: 3°A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49199"/>
              </p:ext>
            </p:extLst>
          </p:nvPr>
        </p:nvGraphicFramePr>
        <p:xfrm>
          <a:off x="374243" y="1916832"/>
          <a:ext cx="8136904" cy="2532559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 Religión 3° básico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Valenzuela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Fomentar la creatividad,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lectura y escritura.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un relato relacionado con las experiencias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durante la pandemia, fomentando la creatividad, lectura y escritura.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6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 </a:t>
                      </a:r>
                      <a:endParaRPr lang="es-CL" sz="16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6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): +56963447733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7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10334BF-0422-4A9A-BE46-AEB8C348B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8F2823-0279-49D8-928D-754B22253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9141714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2E45E95-311C-41C7-A882-6E43F08068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9141714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7299D5D-ECC5-41EB-B830-C3A35FB35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5888" y="857250"/>
            <a:ext cx="6857999" cy="5143499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C91735-5EFE-44D1-8CC6-FDF0D11B6F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643249" y="1911314"/>
            <a:ext cx="5589934" cy="4303437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33F926C-2613-475D-AEE4-CD7D87D3BA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4109624" y="911509"/>
            <a:ext cx="5760743" cy="4303438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2B42D-E907-4883-B693-436ACD7BC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4579144" cy="2387600"/>
          </a:xfrm>
        </p:spPr>
        <p:txBody>
          <a:bodyPr>
            <a:normAutofit/>
          </a:bodyPr>
          <a:lstStyle/>
          <a:p>
            <a:pPr algn="l"/>
            <a:endParaRPr lang="es-CL" sz="32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90601E6-8D1F-4164-BB28-B412D6DE9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4579144" cy="1655762"/>
          </a:xfrm>
        </p:spPr>
        <p:txBody>
          <a:bodyPr>
            <a:normAutofit/>
          </a:bodyPr>
          <a:lstStyle/>
          <a:p>
            <a:pPr algn="l"/>
            <a:endParaRPr lang="es-CL" sz="22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FD32A06-E9FE-4F5A-88A6-84905A72C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79257" y="0"/>
            <a:ext cx="366245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FD83F5-B4C3-4A9D-AD0D-4CD22E3F6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2846" r="19623" b="-2"/>
          <a:stretch/>
        </p:blipFill>
        <p:spPr>
          <a:xfrm>
            <a:off x="5479256" y="-3319"/>
            <a:ext cx="366245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E86718D-7888-4CB0-A8C4-363D470A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14313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547664" y="144765"/>
            <a:ext cx="6312821" cy="1398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1296" y="289531"/>
            <a:ext cx="6779096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Hoy utilizaremos nuestra creatividad para contar cómo ha sido mi vida en pandemia.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latin typeface="Comic Sans MS" pitchFamily="66" charset="0"/>
              </a:rPr>
              <a:t>La </a:t>
            </a:r>
            <a:r>
              <a:rPr lang="es-ES" sz="2000" b="1" dirty="0">
                <a:latin typeface="Comic Sans MS" pitchFamily="66" charset="0"/>
              </a:rPr>
              <a:t>obra debe ser un relato original, inédito y no exceder de las 100 palabras contadas a partir del título.</a:t>
            </a:r>
          </a:p>
          <a:p>
            <a:r>
              <a:rPr lang="es-ES" sz="1600" dirty="0">
                <a:latin typeface="Comic Sans MS" pitchFamily="66" charset="0"/>
              </a:rPr>
              <a:t>La presentación de las obras debe ser enviada a las bibliotecas CRA de cada establecimiento, quienes realizan la selección </a:t>
            </a:r>
            <a:r>
              <a:rPr lang="es-ES" sz="1600" dirty="0" smtClean="0">
                <a:latin typeface="Comic Sans MS" pitchFamily="66" charset="0"/>
              </a:rPr>
              <a:t>previa, escogiendo </a:t>
            </a:r>
            <a:r>
              <a:rPr lang="es-ES" sz="1600" dirty="0">
                <a:latin typeface="Comic Sans MS" pitchFamily="66" charset="0"/>
              </a:rPr>
              <a:t>una obra por categoría para enviar al concurso.</a:t>
            </a:r>
          </a:p>
          <a:p>
            <a:r>
              <a:rPr lang="es-ES" sz="1600" dirty="0">
                <a:latin typeface="Comic Sans MS" pitchFamily="66" charset="0"/>
              </a:rPr>
              <a:t>Las obras deben ser enviadas en Word, letra </a:t>
            </a:r>
            <a:r>
              <a:rPr lang="es-ES" sz="1600" dirty="0" err="1">
                <a:latin typeface="Comic Sans MS" pitchFamily="66" charset="0"/>
              </a:rPr>
              <a:t>arial</a:t>
            </a:r>
            <a:r>
              <a:rPr lang="es-ES" sz="1600" dirty="0">
                <a:latin typeface="Comic Sans MS" pitchFamily="66" charset="0"/>
              </a:rPr>
              <a:t> tamaño 12.</a:t>
            </a:r>
          </a:p>
          <a:p>
            <a:r>
              <a:rPr lang="es-ES" sz="1600" dirty="0">
                <a:latin typeface="Comic Sans MS" pitchFamily="66" charset="0"/>
              </a:rPr>
              <a:t>El concurso se desarrollará de manera digital por la contingencia del Coronavirus. La obra debe firmada con un seudónimo y al reverso los datos personales del/la estudiante.</a:t>
            </a:r>
          </a:p>
          <a:p>
            <a:r>
              <a:rPr lang="es-ES" sz="1600" dirty="0">
                <a:latin typeface="Comic Sans MS" pitchFamily="66" charset="0"/>
              </a:rPr>
              <a:t>Nombre.</a:t>
            </a:r>
          </a:p>
          <a:p>
            <a:r>
              <a:rPr lang="es-ES" sz="1600" dirty="0">
                <a:latin typeface="Comic Sans MS" pitchFamily="66" charset="0"/>
              </a:rPr>
              <a:t>Curso.</a:t>
            </a:r>
          </a:p>
          <a:p>
            <a:r>
              <a:rPr lang="es-ES" sz="1600" dirty="0">
                <a:latin typeface="Comic Sans MS" pitchFamily="66" charset="0"/>
              </a:rPr>
              <a:t>Establecimiento.</a:t>
            </a:r>
          </a:p>
          <a:p>
            <a:r>
              <a:rPr lang="es-ES" sz="1600" dirty="0">
                <a:latin typeface="Comic Sans MS" pitchFamily="66" charset="0"/>
              </a:rPr>
              <a:t>Fono de contacto.</a:t>
            </a:r>
          </a:p>
          <a:p>
            <a:r>
              <a:rPr lang="es-ES" sz="1600" dirty="0">
                <a:latin typeface="Comic Sans MS" pitchFamily="66" charset="0"/>
              </a:rPr>
              <a:t>Correo Electrónico.</a:t>
            </a:r>
          </a:p>
          <a:p>
            <a:r>
              <a:rPr lang="es-ES" sz="1600" b="1" dirty="0" smtClean="0">
                <a:latin typeface="Comic Sans MS" pitchFamily="66" charset="0"/>
              </a:rPr>
              <a:t>FECHAS </a:t>
            </a:r>
            <a:r>
              <a:rPr lang="es-ES" sz="1600" b="1" dirty="0">
                <a:latin typeface="Comic Sans MS" pitchFamily="66" charset="0"/>
              </a:rPr>
              <a:t>DEL CONCURSO</a:t>
            </a:r>
            <a:r>
              <a:rPr lang="es-ES" sz="1600" dirty="0">
                <a:latin typeface="Comic Sans MS" pitchFamily="66" charset="0"/>
              </a:rPr>
              <a:t>: </a:t>
            </a:r>
            <a:r>
              <a:rPr lang="es-ES" sz="1600" dirty="0" smtClean="0">
                <a:latin typeface="Comic Sans MS" pitchFamily="66" charset="0"/>
              </a:rPr>
              <a:t>Se recibirán </a:t>
            </a:r>
            <a:r>
              <a:rPr lang="es-ES" sz="1600" dirty="0">
                <a:latin typeface="Comic Sans MS" pitchFamily="66" charset="0"/>
              </a:rPr>
              <a:t>las obras desde el lunes 02 de noviembre hasta el viernes 27 </a:t>
            </a:r>
            <a:r>
              <a:rPr lang="es-ES" sz="1600" dirty="0" smtClean="0">
                <a:latin typeface="Comic Sans MS" pitchFamily="66" charset="0"/>
              </a:rPr>
              <a:t>de noviembre </a:t>
            </a:r>
            <a:r>
              <a:rPr lang="es-ES" sz="1600" dirty="0">
                <a:latin typeface="Comic Sans MS" pitchFamily="66" charset="0"/>
              </a:rPr>
              <a:t>a las 24:00 horas.</a:t>
            </a:r>
          </a:p>
          <a:p>
            <a:r>
              <a:rPr lang="es-ES" sz="1600" b="1" dirty="0">
                <a:latin typeface="Comic Sans MS" pitchFamily="66" charset="0"/>
              </a:rPr>
              <a:t>PREMIACIÓN</a:t>
            </a:r>
            <a:r>
              <a:rPr lang="es-ES" sz="1600" dirty="0">
                <a:latin typeface="Comic Sans MS" pitchFamily="66" charset="0"/>
              </a:rPr>
              <a:t>: viernes 11 de diciembre.</a:t>
            </a:r>
            <a:endParaRPr lang="es-CL" sz="16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9889" r="35175" b="8768"/>
          <a:stretch/>
        </p:blipFill>
        <p:spPr bwMode="auto">
          <a:xfrm>
            <a:off x="0" y="-90901"/>
            <a:ext cx="9144000" cy="694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52120" y="1886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omic Sans MS" pitchFamily="66" charset="0"/>
              </a:rPr>
              <a:t>EJEMPLO:</a:t>
            </a:r>
            <a:endParaRPr lang="es-C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3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22490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1° OPCIÓN: ENVIAR RELATO EN FORMATO WORD A CORREO ELECTRÓNICO DE PROFESORA</a:t>
            </a:r>
          </a:p>
          <a:p>
            <a:pPr marL="0" indent="0">
              <a:buNone/>
            </a:pPr>
            <a:r>
              <a:rPr lang="es-CL" dirty="0" smtClean="0"/>
              <a:t>2° OPCIÓN: ENVIAR FOTO DEL RELATO A CORREO ELECTRÓNICO O WHATSSAP DE LA PROFESORA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314279" y="672421"/>
            <a:ext cx="4248472" cy="11967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ASIGNATURA ORIENTACIÓN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34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3°</a:t>
            </a:r>
            <a:endParaRPr lang="es-CL" sz="20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04543" y="5301208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</p:spTree>
    <p:extLst>
      <p:ext uri="{BB962C8B-B14F-4D97-AF65-F5344CB8AC3E}">
        <p14:creationId xmlns:p14="http://schemas.microsoft.com/office/powerpoint/2010/main" val="3760138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396</Words>
  <Application>Microsoft Office PowerPoint</Application>
  <PresentationFormat>Presentación en pantalla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1_Tema de Office</vt:lpstr>
      <vt:lpstr>PLANIFICACIÓN  PARA CLASES VIRTUALES SEMANA N° 34 FECHA : Viernes 20 de Noviembre ASIGNATURA: Orientación/ Religión CURSO: 3°A</vt:lpstr>
      <vt:lpstr>Presentación de PowerPoint</vt:lpstr>
      <vt:lpstr>Presentación de PowerPoint</vt:lpstr>
      <vt:lpstr>Importante:</vt:lpstr>
      <vt:lpstr>Presentación de PowerPoint</vt:lpstr>
      <vt:lpstr>Hoy utilizaremos nuestra creatividad para contar cómo ha sido mi vida en pandemia.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102</cp:revision>
  <dcterms:created xsi:type="dcterms:W3CDTF">2020-07-06T03:06:52Z</dcterms:created>
  <dcterms:modified xsi:type="dcterms:W3CDTF">2020-11-13T02:08:16Z</dcterms:modified>
</cp:coreProperties>
</file>