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56" r:id="rId3"/>
    <p:sldId id="310" r:id="rId4"/>
    <p:sldId id="304" r:id="rId5"/>
    <p:sldId id="311" r:id="rId6"/>
    <p:sldId id="308" r:id="rId7"/>
    <p:sldId id="313" r:id="rId8"/>
    <p:sldId id="29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86477" autoAdjust="0"/>
  </p:normalViewPr>
  <p:slideViewPr>
    <p:cSldViewPr>
      <p:cViewPr varScale="1">
        <p:scale>
          <a:sx n="72" d="100"/>
          <a:sy n="72" d="100"/>
        </p:scale>
        <p:origin x="15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38</a:t>
            </a:r>
            <a:br>
              <a:rPr lang="es-CL" sz="2800" dirty="0"/>
            </a:br>
            <a:r>
              <a:rPr lang="es-CL" sz="2800" dirty="0"/>
              <a:t>FECHA : 15- Diciembre-2020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3708"/>
            <a:ext cx="1682623" cy="1453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Pesebre navideño de dibujos animados | Vector Premium">
            <a:extLst>
              <a:ext uri="{FF2B5EF4-FFF2-40B4-BE49-F238E27FC236}">
                <a16:creationId xmlns:a16="http://schemas.microsoft.com/office/drawing/2014/main" id="{24A757BE-961A-4F2D-9FB4-D591441C4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380" y="2926582"/>
            <a:ext cx="4493493" cy="358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923776"/>
              </p:ext>
            </p:extLst>
          </p:nvPr>
        </p:nvGraphicFramePr>
        <p:xfrm>
          <a:off x="284321" y="132017"/>
          <a:ext cx="8575357" cy="7091743"/>
        </p:xfrm>
        <a:graphic>
          <a:graphicData uri="http://schemas.openxmlformats.org/drawingml/2006/table">
            <a:tbl>
              <a:tblPr firstRow="1" firstCol="1" bandRow="1"/>
              <a:tblGrid>
                <a:gridCol w="271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3°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a partir de registros visuales,  experiencias, intereses y temas del entorno natural y artístico, demostrando manejo de:</a:t>
                      </a:r>
                    </a:p>
                    <a:p>
                      <a:pPr lvl="0"/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materiales de modelado, de reciclaje, naturales papeles, cartones, pegamentos, lápices, pinturas, textiles e imágenes digitales</a:t>
                      </a:r>
                    </a:p>
                    <a:p>
                      <a:pPr lvl="0"/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herramientas para dibujar, pintar, cortar, modelar unir y tecnológicas (pincel, tijera, mirete, computador, cámara fotográ­fica, entre otras)</a:t>
                      </a:r>
                    </a:p>
                    <a:p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procedimientos de dibujo, </a:t>
                      </a:r>
                      <a:r>
                        <a:rPr lang="es-C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pintura</a:t>
                      </a:r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grabado, </a:t>
                      </a:r>
                      <a:r>
                        <a:rPr lang="es-C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escultura, técnicas mixtas</a:t>
                      </a:r>
                      <a:r>
                        <a:rPr lang="es-C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artesanía, fotografía, entre otros (OA 3)</a:t>
                      </a:r>
                      <a:endParaRPr lang="es-CL" sz="10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pPr lvl="0"/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simples para resolver problemas: Desde diversos ámbitos tecnológicos y tópicos de otras asignaturas; Representando sus ideas a través de dibujos a mano alzada, modelos concretos o usando TIC; explorando y combinando productos existentes (OA 1)</a:t>
                      </a:r>
                    </a:p>
                    <a:p>
                      <a:r>
                        <a:rPr lang="es-CL" sz="105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Escuchar música en forma abundante de diversos contextos y culturas poniendo énfasis en: Tradición escrita (docta), piezas instrumentales y/o vocales de corta duración (por ejemplo, danzas medievales, selección del " Cuaderno de A.M. Bach", selección del ballet "Cascanueces" de P.I. </a:t>
                      </a:r>
                      <a:r>
                        <a:rPr lang="es-ES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Tchaikowsky</a:t>
                      </a:r>
                      <a:r>
                        <a:rPr lang="es-E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Tradición oral (folclor, música de pueblos originarios), canciones, rondas, bailes y versos rítmicos; Popular (jazz, rock, fusión, etcétera) poniendo énfasis en música infantil (por ejemplo, canciones como "La Elefanta Fresia" y música de películas como "El Libro de la Selva" y "El Rey León"). Escuchar apreciativamente al menos 20 músicas variadas de corta duración al año. </a:t>
                      </a:r>
                      <a:r>
                        <a:rPr lang="es-ES_tradnl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  <a:endParaRPr lang="es-CL" sz="105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-Experimentan con diversos procedimientos de pintura, escultura y técnicas mixtas.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-Expresan emociones y su imaginación por medio de dibujo, pintura, escultura y técnica mixta.</a:t>
                      </a:r>
                      <a:endParaRPr lang="es-CL" sz="12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Describen necesidades que se satisfacen por medio de objetos o sistemas en diferentes ámbitos tecnológicos (como transporte, vestuario, alimentación).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5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Manifiestan interés y disposición a escuchar (actitud corporal, no muestran reticencia ante la escucha, comentan con sus compañeros)</a:t>
                      </a:r>
                      <a:endParaRPr lang="es-CL" sz="105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Observación y descripción de animales, plantas y fenómenos de la naturaleza en trabajos de arte propios y de sus pares. </a:t>
                      </a:r>
                      <a:endParaRPr lang="es-CL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7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Pintar con técnica difuminado a partir de la observación de obras de arte de </a:t>
                      </a:r>
                      <a:r>
                        <a:rPr lang="es-CL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Willian</a:t>
                      </a: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Turner, Claude Monet, Alfredo </a:t>
                      </a:r>
                      <a:r>
                        <a:rPr lang="es-CL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Helsby</a:t>
                      </a: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entre otros.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6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57199" y="2492896"/>
            <a:ext cx="44028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¿Qué decoraciones puedes observar en esta fecha del año?</a:t>
            </a:r>
          </a:p>
          <a:p>
            <a:r>
              <a:rPr lang="es-CL" sz="3200" dirty="0"/>
              <a:t> </a:t>
            </a:r>
          </a:p>
          <a:p>
            <a:r>
              <a:rPr lang="es-CL" sz="3200" dirty="0"/>
              <a:t>¿Qué adornos puedes observar que utilicen técnica mixta?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1D650-3D50-4F23-916F-A4580FCB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Técnica Mixta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37E53E-9F43-4793-87FE-AB73D0BE8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7638"/>
            <a:ext cx="4752528" cy="4708525"/>
          </a:xfrm>
        </p:spPr>
        <p:txBody>
          <a:bodyPr/>
          <a:lstStyle/>
          <a:p>
            <a:r>
              <a:rPr lang="es-CL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La técnica mixta consiste en combinar distintas técnicas o materiales de pintura (acuarela, lápiz de color, acrílico, tinta, témpera, </a:t>
            </a:r>
            <a:r>
              <a:rPr lang="es-CL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etc</a:t>
            </a:r>
            <a:r>
              <a:rPr lang="es-CL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…)</a:t>
            </a:r>
            <a:endParaRPr lang="es-CL" dirty="0"/>
          </a:p>
        </p:txBody>
      </p:sp>
      <p:pic>
        <p:nvPicPr>
          <p:cNvPr id="4" name="Picture 2" descr="Adornos navideños con tapones reciclados - Blog de Hogarmania">
            <a:extLst>
              <a:ext uri="{FF2B5EF4-FFF2-40B4-BE49-F238E27FC236}">
                <a16:creationId xmlns:a16="http://schemas.microsoft.com/office/drawing/2014/main" id="{F9F1C919-7C74-425C-A41B-E9F955C46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860" y="1844824"/>
            <a:ext cx="3982184" cy="36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84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r>
              <a:rPr lang="es-CL" sz="2400" dirty="0"/>
              <a:t>AHORA QUE YA RECORDAMOS EL USO DE LAS TÉCNICAS MIXTAS, ES MOMENTO DE APLICAR TODOS NUESTROS CONOCIMIENTOS. </a:t>
            </a:r>
          </a:p>
          <a:p>
            <a:r>
              <a:rPr lang="es-CL" sz="2400" dirty="0"/>
              <a:t>1- Recorta tú plato en 3 partes iguales. </a:t>
            </a:r>
          </a:p>
          <a:p>
            <a:r>
              <a:rPr lang="es-CL" sz="2400" dirty="0"/>
              <a:t>2- Pinta el plato de color verde. </a:t>
            </a:r>
          </a:p>
          <a:p>
            <a:r>
              <a:rPr lang="es-CL" sz="2400" dirty="0"/>
              <a:t>3- Con un palito de helado o cartulina crea el tronco del árbol. </a:t>
            </a:r>
          </a:p>
          <a:p>
            <a:r>
              <a:rPr lang="es-CL" sz="2400" dirty="0"/>
              <a:t>4- Decora como quieras.  </a:t>
            </a:r>
          </a:p>
          <a:p>
            <a:r>
              <a:rPr lang="es-CL" sz="2400" dirty="0"/>
              <a:t>mientras trabajas, comenzaras a escuchar una canción en la que deberás identificar que relación tiene con tú vida y el trabajo realizado 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611C2-7B5C-4BE4-83C2-20F54431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64E22E9-D710-478B-85D7-3ADBA64FFDFE}"/>
              </a:ext>
            </a:extLst>
          </p:cNvPr>
          <p:cNvSpPr txBox="1"/>
          <p:nvPr/>
        </p:nvSpPr>
        <p:spPr>
          <a:xfrm>
            <a:off x="7092280" y="3140968"/>
            <a:ext cx="20517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/>
              <a:t>https://www.youtube.com/watch?v=AK44mdjIX74</a:t>
            </a:r>
            <a:endParaRPr lang="es-CL" dirty="0"/>
          </a:p>
        </p:txBody>
      </p:sp>
      <p:pic>
        <p:nvPicPr>
          <p:cNvPr id="2050" name="Picture 2" descr="Manualidades de Navidad con platos de cartón | Ocio en casa | Manualidades  navideñas, Manualidades, Manualidades navidad infantil">
            <a:extLst>
              <a:ext uri="{FF2B5EF4-FFF2-40B4-BE49-F238E27FC236}">
                <a16:creationId xmlns:a16="http://schemas.microsoft.com/office/drawing/2014/main" id="{65A3BABC-B826-4187-8FB3-B7EB247AB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417638"/>
            <a:ext cx="6756834" cy="458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7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772426" cy="10841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Visuales, Música y Tecnología</a:t>
            </a:r>
          </a:p>
          <a:p>
            <a:pPr algn="ctr"/>
            <a:r>
              <a:rPr lang="es-CL" sz="2000" b="1" dirty="0"/>
              <a:t>SEMANA 38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89654" y="2418345"/>
            <a:ext cx="842493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s-CL" sz="2000" b="1" dirty="0"/>
              <a:t> ¿Qué otro adorno puedes crear utilizando técnica mixta? </a:t>
            </a:r>
          </a:p>
          <a:p>
            <a:pPr marL="342900" indent="-342900">
              <a:buFontTx/>
              <a:buAutoNum type="arabicParenR"/>
            </a:pPr>
            <a:r>
              <a:rPr lang="es-CL" sz="2000" b="1" dirty="0"/>
              <a:t>¿Qué emociones puedo expresar al crear adornos navideños? </a:t>
            </a:r>
          </a:p>
          <a:p>
            <a:pPr marL="342900" indent="-342900">
              <a:buFontTx/>
              <a:buAutoNum type="arabicParenR"/>
            </a:pPr>
            <a:r>
              <a:rPr lang="es-CL" sz="2000" b="1" dirty="0"/>
              <a:t>¿Qué necesidades se satisfacen al momento de decorar  en esta época del año?  </a:t>
            </a:r>
          </a:p>
          <a:p>
            <a:endParaRPr lang="es-CL" sz="2000" b="1" dirty="0"/>
          </a:p>
          <a:p>
            <a:r>
              <a:rPr lang="es-CL" sz="1800" b="1" dirty="0"/>
              <a:t>4) ¿Qué relación tiene la canción escuchada con tú vida y </a:t>
            </a:r>
            <a:r>
              <a:rPr lang="es-CL" b="1" dirty="0"/>
              <a:t>esta época del año</a:t>
            </a:r>
            <a:r>
              <a:rPr lang="es-CL" sz="1800" b="1" dirty="0"/>
              <a:t>? </a:t>
            </a:r>
          </a:p>
          <a:p>
            <a:pPr marL="342900" indent="-342900">
              <a:buAutoNum type="arabicParenR" startAt="3"/>
            </a:pPr>
            <a:endParaRPr lang="es-CL" b="1" dirty="0"/>
          </a:p>
          <a:p>
            <a:pPr marL="342900" indent="-342900">
              <a:buAutoNum type="arabicParenR" startAt="3"/>
            </a:pPr>
            <a:endParaRPr lang="es-CL" sz="1800" b="1" dirty="0"/>
          </a:p>
          <a:p>
            <a:endParaRPr lang="es-CL" b="1" dirty="0"/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3563888" y="5262070"/>
            <a:ext cx="532859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41" y="4629083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769</Words>
  <Application>Microsoft Office PowerPoint</Application>
  <PresentationFormat>Presentación en pantalla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Times New Roman</vt:lpstr>
      <vt:lpstr>Tema de Office</vt:lpstr>
      <vt:lpstr>PLANIFICACIÓN  CLASES VIRTUALES SEMANA N° 38 FECHA : 15- Diciembre-2020</vt:lpstr>
      <vt:lpstr>Presentación de PowerPoint</vt:lpstr>
      <vt:lpstr>Reglas para una buena clase </vt:lpstr>
      <vt:lpstr>Inicio Activación Conocimientos Previos</vt:lpstr>
      <vt:lpstr>Técnica Mixta </vt:lpstr>
      <vt:lpstr>MANOS A LA OBRA</vt:lpstr>
      <vt:lpstr>¿Qué vamos a crear?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alicia cuellar</cp:lastModifiedBy>
  <cp:revision>139</cp:revision>
  <dcterms:created xsi:type="dcterms:W3CDTF">2020-07-06T03:06:52Z</dcterms:created>
  <dcterms:modified xsi:type="dcterms:W3CDTF">2020-12-08T19:18:08Z</dcterms:modified>
</cp:coreProperties>
</file>