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311" r:id="rId6"/>
    <p:sldId id="308" r:id="rId7"/>
    <p:sldId id="310" r:id="rId8"/>
    <p:sldId id="309" r:id="rId9"/>
    <p:sldId id="315" r:id="rId10"/>
    <p:sldId id="316" r:id="rId11"/>
    <p:sldId id="31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forms/d/e/1FAIpQLSeqV-3vtQ4KtmKivz51uqEwz7o3J5JRVQIv2yv9uzFvSkAr_Q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BqwvDdw7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N°38</a:t>
            </a:r>
            <a:br>
              <a:rPr lang="es-CL" sz="2800" dirty="0"/>
            </a:br>
            <a:r>
              <a:rPr lang="es-CL" sz="2800" dirty="0"/>
              <a:t>FECHA :16/11/2020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8694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Posición “Posición de la serpiente 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 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0617C39-A14D-4674-BA00-F1698E98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13" y="3429000"/>
            <a:ext cx="5597131" cy="3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3°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38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Ticket de salida semana 38</a:t>
            </a:r>
          </a:p>
          <a:p>
            <a:endParaRPr lang="es-CL" sz="2000" b="1" dirty="0"/>
          </a:p>
          <a:p>
            <a:endParaRPr lang="es-CL" dirty="0"/>
          </a:p>
          <a:p>
            <a:r>
              <a:rPr lang="es-CL" sz="2400" dirty="0">
                <a:hlinkClick r:id="rId2"/>
              </a:rPr>
              <a:t>https://docs.google.com/forms/d/e/1FAIpQLSeqV-3vtQ4KtmKivz51uqEwz7o3J5JRVQIv2yv9uzFvSkAr_Q/viewform</a:t>
            </a:r>
            <a:r>
              <a:rPr lang="es-CL" sz="2400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19665"/>
              </p:ext>
            </p:extLst>
          </p:nvPr>
        </p:nvGraphicFramePr>
        <p:xfrm>
          <a:off x="827584" y="469501"/>
          <a:ext cx="8136904" cy="537872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3°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alguna prueba o test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alguna prueba o test para valorar el nivel personal de desarrollo de las cualidades físicas.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17648"/>
              </p:ext>
            </p:extLst>
          </p:nvPr>
        </p:nvGraphicFramePr>
        <p:xfrm>
          <a:off x="107504" y="1108870"/>
          <a:ext cx="8928992" cy="557784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pruebas recuerdas que hemos realizado en los últimos años?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id="{2083F106-B511-44AD-AE0E-ECCC44A1F2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29" y="417477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6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367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Skipping en el lugar, 2 veces x 30 segundos (40 segundos de descanso)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8" y="3284984"/>
            <a:ext cx="265166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El Skipping en el lugar es un ejercicio cardiovascular que ayuda a mejorar nuestra resistencia.</a:t>
            </a:r>
            <a:r>
              <a:rPr lang="es-CL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5B3259-006F-4AE3-94AE-99E69D3A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" y="3140968"/>
            <a:ext cx="3924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81091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Burpees: Realizar 3 series de 5 burpees,30 segundos de descanso.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7" y="3068959"/>
            <a:ext cx="2867691" cy="3363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El burpee es un ejercicio muy completo en el que se trabaja la fuerza, resistencia y coordinación. Al realizarlo involucraremos la mayoría de los músculos de nuestro cuerpo.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137A29-6F35-4946-A363-86C977D2E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" y="3491705"/>
            <a:ext cx="4451866" cy="29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16672-E90E-4595-9EA1-1A658B8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33048-7AA6-47F0-8C28-1FA44BD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478"/>
            <a:ext cx="8229600" cy="60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latin typeface="+mn-lt"/>
              </a:rPr>
              <a:t>Indicador de Evaluación:</a:t>
            </a:r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Realizan alguna prueba para valorar el nivel personal de desarrollo de las cualidades físicas, procurando superar sus marcas personales por medio del entrenamiento.</a:t>
            </a:r>
          </a:p>
          <a:p>
            <a:pPr marL="0" indent="0" algn="ctr">
              <a:buNone/>
            </a:pPr>
            <a:r>
              <a:rPr lang="es-CL" sz="2000" b="1" u="sng" dirty="0"/>
              <a:t>Jumping Jacks</a:t>
            </a:r>
          </a:p>
          <a:p>
            <a:pPr marL="0" indent="0">
              <a:buNone/>
            </a:pPr>
            <a:r>
              <a:rPr lang="es-CL" sz="1800" dirty="0"/>
              <a:t>¿Cómo se realizan los jumping Jacks?</a:t>
            </a:r>
          </a:p>
          <a:p>
            <a:pPr marL="0" indent="0">
              <a:buNone/>
            </a:pPr>
            <a:r>
              <a:rPr lang="es-CL" sz="1800" dirty="0"/>
              <a:t>Observemos el siguiente video que demuestra como realizar un jumping jacks.</a:t>
            </a:r>
          </a:p>
          <a:p>
            <a:pPr marL="0" indent="0">
              <a:buNone/>
            </a:pPr>
            <a:r>
              <a:rPr lang="es-CL" sz="1800" dirty="0">
                <a:hlinkClick r:id="rId2"/>
              </a:rPr>
              <a:t>https://www.youtube.com/watch?v=QBqwvDdw7dQ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ES" sz="1800" dirty="0"/>
              <a:t>Nivel Estudiante: 5 series de 30 segundos con descansos de 1 minuto</a:t>
            </a:r>
            <a:endParaRPr lang="es-CL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8B1A77-17FA-4728-BACF-83FF57C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-220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E40691-4B93-4D2D-ADC9-A2168A9B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7625"/>
            <a:ext cx="3312368" cy="305592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6844118-81CC-4C86-9327-2D19AFD8B606}"/>
              </a:ext>
            </a:extLst>
          </p:cNvPr>
          <p:cNvSpPr/>
          <p:nvPr/>
        </p:nvSpPr>
        <p:spPr>
          <a:xfrm>
            <a:off x="5327106" y="3800935"/>
            <a:ext cx="3096344" cy="2669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¿Qué Músculos están involucrados en un Jumping Jacks?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1.-Gastrocnemio</a:t>
            </a:r>
          </a:p>
          <a:p>
            <a:r>
              <a:rPr lang="es-CL" dirty="0">
                <a:solidFill>
                  <a:schemeClr val="tx1"/>
                </a:solidFill>
              </a:rPr>
              <a:t>2.-</a:t>
            </a:r>
          </a:p>
          <a:p>
            <a:r>
              <a:rPr lang="es-CL" dirty="0">
                <a:solidFill>
                  <a:schemeClr val="tx1"/>
                </a:solidFill>
              </a:rPr>
              <a:t>3.-</a:t>
            </a:r>
          </a:p>
          <a:p>
            <a:r>
              <a:rPr lang="es-CL" dirty="0">
                <a:solidFill>
                  <a:schemeClr val="tx1"/>
                </a:solidFill>
              </a:rPr>
              <a:t>4.-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136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50801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Posición “Posición del Oso”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 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FF1443F-9130-46E5-B97D-E277672C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817940" cy="27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739</Words>
  <Application>Microsoft Office PowerPoint</Application>
  <PresentationFormat>Presentación en pantalla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N°38 FECHA :16/11/2020</vt:lpstr>
      <vt:lpstr>Presentación de PowerPoint</vt:lpstr>
      <vt:lpstr>Reglas clases virtuales</vt:lpstr>
      <vt:lpstr>Desarrollo </vt:lpstr>
      <vt:lpstr>Desarrollo </vt:lpstr>
      <vt:lpstr>Desarrollo </vt:lpstr>
      <vt:lpstr>Desarrollo 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173</cp:revision>
  <dcterms:created xsi:type="dcterms:W3CDTF">2020-07-06T03:06:52Z</dcterms:created>
  <dcterms:modified xsi:type="dcterms:W3CDTF">2020-12-07T22:10:48Z</dcterms:modified>
</cp:coreProperties>
</file>