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SD_Vs6TaG0" TargetMode="External"/><Relationship Id="rId5" Type="http://schemas.openxmlformats.org/officeDocument/2006/relationships/hyperlink" Target="https://www.youtube.com/watch?v=Xp45GKgRlyY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ywhMc5QTGmyrJNcA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EywhMc5QTGmyrJNcA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3° 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07 al 11 de noviembre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www.youtube.com/watch?v=Xp45GKgRlyY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051720" y="607474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www.youtube.com/watch?v=kSD_Vs6TaG0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13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793071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1840" y="1573145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derechos de los niños y niñas?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730902" y="3846074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¿Los niños y niñas también tienen derechos? ¿Podrías mencionar alguno?</a:t>
            </a:r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19303" y="2348880"/>
            <a:ext cx="28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 que pueden hacer.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47" y="4294497"/>
            <a:ext cx="2588386" cy="17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2060848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En la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178</a:t>
            </a:r>
            <a:r>
              <a:rPr lang="es-MX" sz="2400" dirty="0" smtClean="0"/>
              <a:t>, aparece un taller de ciencias sociales para opinar con fundamentos:</a:t>
            </a:r>
            <a:endParaRPr lang="es-MX" sz="2400" dirty="0"/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7" y="5554798"/>
            <a:ext cx="1066948" cy="1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" y="44979"/>
            <a:ext cx="4880046" cy="3866269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30" y="2733099"/>
            <a:ext cx="4620270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7856" y="52978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179, </a:t>
            </a:r>
            <a:r>
              <a:rPr lang="es-MX" dirty="0" smtClean="0"/>
              <a:t>apliquemos lo aprendido:</a:t>
            </a:r>
            <a:endParaRPr lang="es-MX" dirty="0"/>
          </a:p>
        </p:txBody>
      </p:sp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91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4520"/>
            <a:ext cx="7103819" cy="59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7856" y="52978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180, </a:t>
            </a:r>
            <a:r>
              <a:rPr lang="es-MX" dirty="0" smtClean="0"/>
              <a:t>apliquemos lo aprendido:</a:t>
            </a:r>
            <a:endParaRPr lang="es-MX" dirty="0"/>
          </a:p>
        </p:txBody>
      </p:sp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91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" y="814520"/>
            <a:ext cx="5575559" cy="484672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940152" y="2708920"/>
            <a:ext cx="24482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piensan que tener un nombre es un derecho?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58904" y="4077072"/>
            <a:ext cx="25735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</a:t>
            </a:r>
            <a:r>
              <a:rPr lang="es-MX" dirty="0"/>
              <a:t>Qué información sobre La niña que no tenía nombre destacarían?, ¿por qué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20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0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37 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50520" y="95518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29808" y="1616317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MX" dirty="0" smtClean="0"/>
              <a:t>¿Qué </a:t>
            </a:r>
            <a:r>
              <a:rPr lang="es-MX" dirty="0"/>
              <a:t>importancia tiene el reconocimiento y respeto de los derechos de los niños y las niñas</a:t>
            </a:r>
            <a:r>
              <a:rPr lang="es-MX" dirty="0" smtClean="0"/>
              <a:t>?</a:t>
            </a:r>
          </a:p>
          <a:p>
            <a:pPr marL="342900" indent="-342900" algn="just">
              <a:buAutoNum type="arabicParenR"/>
            </a:pPr>
            <a:endParaRPr lang="es-MX" dirty="0"/>
          </a:p>
          <a:p>
            <a:pPr marL="342900" indent="-342900" algn="just">
              <a:buAutoNum type="arabicParenR"/>
            </a:pPr>
            <a:r>
              <a:rPr lang="es-MX" dirty="0" smtClean="0"/>
              <a:t>¿Quiénes son los encargados de velar por el cumplimiento los derechos de los niños y niñas?</a:t>
            </a:r>
          </a:p>
          <a:p>
            <a:pPr marL="342900" indent="-342900" algn="just">
              <a:buAutoNum type="arabicParenR"/>
            </a:pPr>
            <a:endParaRPr lang="es-MX" dirty="0" smtClean="0"/>
          </a:p>
          <a:p>
            <a:pPr algn="just"/>
            <a:r>
              <a:rPr lang="es-MX" dirty="0" smtClean="0"/>
              <a:t>a) Las personas</a:t>
            </a:r>
          </a:p>
          <a:p>
            <a:pPr algn="just"/>
            <a:r>
              <a:rPr lang="es-MX" dirty="0" smtClean="0"/>
              <a:t>b) El Estado e instituciones</a:t>
            </a:r>
          </a:p>
          <a:p>
            <a:pPr algn="just"/>
            <a:r>
              <a:rPr lang="es-MX" dirty="0" smtClean="0"/>
              <a:t>c) Sólo a</a:t>
            </a:r>
          </a:p>
          <a:p>
            <a:pPr algn="just"/>
            <a:r>
              <a:rPr lang="es-MX" dirty="0" smtClean="0"/>
              <a:t>d) A y B.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3</a:t>
            </a:r>
            <a:r>
              <a:rPr lang="es-MX" dirty="0" smtClean="0"/>
              <a:t>) ¿Qué </a:t>
            </a:r>
            <a:r>
              <a:rPr lang="es-MX" dirty="0"/>
              <a:t>beneficios tiene para la vida en sociedad que se respeten los derechos de niños y niñas</a:t>
            </a:r>
            <a:r>
              <a:rPr lang="es-MX" dirty="0" smtClean="0"/>
              <a:t>?</a:t>
            </a:r>
          </a:p>
          <a:p>
            <a:pPr algn="just"/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3399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191672" y="5491598"/>
            <a:ext cx="2952328" cy="13664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sz="1600" dirty="0" smtClean="0"/>
              <a:t>Celular: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</p:spTree>
    <p:extLst>
      <p:ext uri="{BB962C8B-B14F-4D97-AF65-F5344CB8AC3E}">
        <p14:creationId xmlns:p14="http://schemas.microsoft.com/office/powerpoint/2010/main" val="33444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3" y="1556792"/>
            <a:ext cx="3096345" cy="316835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92080" y="5301208"/>
            <a:ext cx="3851920" cy="13664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sz="1600" dirty="0" smtClean="0"/>
              <a:t>Celular: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97" y="0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980289"/>
            <a:ext cx="7908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4) Completa la frase con el nombre de los siguientes mecanismos encargados de velar por el cumplimiento de los derechos de los niños:</a:t>
            </a:r>
          </a:p>
          <a:p>
            <a:pPr algn="just"/>
            <a:r>
              <a:rPr lang="es-MX" dirty="0" smtClean="0"/>
              <a:t>(Colegios municipales – </a:t>
            </a:r>
            <a:r>
              <a:rPr lang="es-MX" dirty="0" err="1" smtClean="0"/>
              <a:t>Junaeb</a:t>
            </a:r>
            <a:r>
              <a:rPr lang="es-MX" dirty="0" smtClean="0"/>
              <a:t> – Protectora de la infancia- Carabineros de Chile)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Educación gratuita y obligatoria:  </a:t>
            </a:r>
          </a:p>
          <a:p>
            <a:pPr algn="just"/>
            <a:r>
              <a:rPr lang="es-MX" dirty="0" smtClean="0"/>
              <a:t>Alimentación gratuita:</a:t>
            </a:r>
          </a:p>
          <a:p>
            <a:pPr algn="just"/>
            <a:r>
              <a:rPr lang="es-MX" dirty="0" smtClean="0"/>
              <a:t>Prohibición del trabajo infantil:</a:t>
            </a:r>
          </a:p>
          <a:p>
            <a:pPr algn="just"/>
            <a:r>
              <a:rPr lang="es-MX" dirty="0" smtClean="0"/>
              <a:t>Niños viviendo en malas condiciones: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175159" y="5235404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de </a:t>
            </a:r>
            <a:r>
              <a:rPr lang="es-MX" dirty="0"/>
              <a:t>salida disponible </a:t>
            </a:r>
            <a:r>
              <a:rPr lang="es-MX" dirty="0" smtClean="0"/>
              <a:t>en </a:t>
            </a:r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forms.gle/EywhMc5QTGmyrJNcA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" y="5185583"/>
            <a:ext cx="1608229" cy="16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13311"/>
              </p:ext>
            </p:extLst>
          </p:nvPr>
        </p:nvGraphicFramePr>
        <p:xfrm>
          <a:off x="107504" y="333929"/>
          <a:ext cx="8856984" cy="6209130"/>
        </p:xfrm>
        <a:graphic>
          <a:graphicData uri="http://schemas.openxmlformats.org/drawingml/2006/table">
            <a:tbl>
              <a:tblPr firstRow="1" firstCol="1" bandRow="1"/>
              <a:tblGrid>
                <a:gridCol w="2275143"/>
                <a:gridCol w="6581841"/>
              </a:tblGrid>
              <a:tr h="258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3°A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OA014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Reconocer que los niños tienen derechos que les permiten recibir un cuidado especial por parte de la sociedad con el fin de que puedan aprender, crecer y desarrollarse, y dar ejemplos de cómo la sociedad les garantiza estos derechos.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400" dirty="0" smtClean="0"/>
                        <a:t>-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 Describen</a:t>
                      </a:r>
                      <a:r>
                        <a:rPr lang="es-MX" sz="1400" baseline="0" dirty="0" smtClean="0"/>
                        <a:t> con sus propias palabras algunos de los derechos del niño.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Demuestran comprensión de la importancia de educarse y de estudiar.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Emiten opiniones argumentadas respecto de la importancia de tener derechos.</a:t>
                      </a:r>
                      <a:endParaRPr lang="es-MX" sz="1400" dirty="0" smtClean="0"/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que, tanto niños, deben ser protegidos</a:t>
                      </a:r>
                      <a:r>
                        <a:rPr lang="es-MX" sz="1400" baseline="0" dirty="0" smtClean="0"/>
                        <a:t> y evitar situaciones de riesgo.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Reconocen distintos mecanismos que garantizan el respeto de los derechos de los niños en Chile; por ejemplo, educación gratuita obligatoria, prohibición del trabajo infantil, alimentación gratuita por medio de </a:t>
                      </a:r>
                      <a:r>
                        <a:rPr lang="es-MX" sz="1400" baseline="0" dirty="0" err="1" smtClean="0"/>
                        <a:t>Junaeb</a:t>
                      </a:r>
                      <a:r>
                        <a:rPr lang="es-MX" sz="1400" baseline="0" dirty="0" smtClean="0"/>
                        <a:t>. 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derechos de los niños y niñas.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 Pensamiento temporal y espacial.  D. Leer y comunicar información geográfica por medio de distintas herramientas (planos, mapas, globos terráqueos y diagramas).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 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/>
                        <a:t>Reconocen que, tanto niños, deben ser protegidos</a:t>
                      </a:r>
                      <a:r>
                        <a:rPr lang="es-MX" sz="1400" baseline="0" dirty="0" smtClean="0"/>
                        <a:t> y evitar situaciones de riesgo.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Reconocen distintos mecanismos que garantizan el respeto de los derechos de los niños en Chile; por ejemplo, educación gratuita obligatoria, prohibición del trabajo infantil, alimentación gratuita por medio de </a:t>
                      </a:r>
                      <a:r>
                        <a:rPr lang="es-MX" sz="1400" baseline="0" dirty="0" err="1" smtClean="0"/>
                        <a:t>Junaeb</a:t>
                      </a:r>
                      <a:r>
                        <a:rPr lang="es-MX" sz="1400" baseline="0" dirty="0" smtClean="0"/>
                        <a:t>. </a:t>
                      </a:r>
                      <a:endParaRPr lang="es-MX" sz="14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7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</a:t>
                      </a:r>
                      <a:r>
                        <a:rPr lang="es-MX" sz="1400" dirty="0" smtClean="0">
                          <a:hlinkClick r:id="rId2"/>
                        </a:rPr>
                        <a:t>https://forms.gle/EywhMc5QTGmyrJNcA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11 de 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(Fecha: 04/11/2020)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9213"/>
              </p:ext>
            </p:extLst>
          </p:nvPr>
        </p:nvGraphicFramePr>
        <p:xfrm>
          <a:off x="755576" y="112474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89%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42480"/>
              </p:ext>
            </p:extLst>
          </p:nvPr>
        </p:nvGraphicFramePr>
        <p:xfrm>
          <a:off x="755576" y="328498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16432"/>
              </p:ext>
            </p:extLst>
          </p:nvPr>
        </p:nvGraphicFramePr>
        <p:xfrm>
          <a:off x="179511" y="260648"/>
          <a:ext cx="8964489" cy="560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86"/>
                <a:gridCol w="803503"/>
              </a:tblGrid>
              <a:tr h="357047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Preguntas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2489"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¿Qué son los derechos de los niños y niñas?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12/27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5078"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¿Con qué derecho se asocia estudiar y hacer las tareas?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27/27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91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¿Para qué se crearon los derechos de los niños y niñas?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25/27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33"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"Mi nombre es </a:t>
                      </a:r>
                      <a:r>
                        <a:rPr lang="es-MX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Saori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mis papás son japoneses y yo soy chilena" este derecho se refiere a: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26/27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¿Por qué es importante educarse y estudiar? ¿Qué pasaría si no lo hicieras?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27/27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047"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</a:t>
                      </a:r>
                      <a:r>
                        <a:rPr lang="es-MX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 el siguiente texto y responde: ¿Por qué es importante proteger a los niñas y niñas?</a:t>
                      </a:r>
                      <a:endParaRPr lang="es-MX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24/27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047">
                <a:tc>
                  <a:txBody>
                    <a:bodyPr/>
                    <a:lstStyle/>
                    <a:p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¿Qué institución se encarga de velar por la educación de los niños y niñas?</a:t>
                      </a:r>
                      <a:endParaRPr lang="es-MX" sz="18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21/27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8) ¿Quiénes son los encargados de velar por el cumplimiento los derechos de los niños y niñas?: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24/27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9) ¿Qué organismo se encarga de entregar alimentación a los niños y niñas que asisten a la escuela?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24/27</a:t>
                      </a:r>
                      <a:endParaRPr lang="es-MX" dirty="0"/>
                    </a:p>
                  </a:txBody>
                  <a:tcPr/>
                </a:tc>
              </a:tr>
              <a:tr h="357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10) ¿De qué forma podemos asegurarnos de que respeten nuestros derechos?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27/27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943</Words>
  <Application>Microsoft Office PowerPoint</Application>
  <PresentationFormat>Presentación en pantalla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PLANIFICACIÓN  CLASES VIRTUALES HISTORIA, GEOGRAFÍA Y CS. SOCIALES 3° BÁSICO A SEMANA N° 37 FECHA : 07 al 11 de noviembre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04/11/2020) </vt:lpstr>
      <vt:lpstr>Estos fueron los resultados obtenidos en cada una de las preguntas de la evaluación</vt:lpstr>
      <vt:lpstr>Presentación de PowerPoint</vt:lpstr>
      <vt:lpstr>Observemos con mucha atención el siguiente video:</vt:lpstr>
      <vt:lpstr>Presentación de PowerPoint</vt:lpstr>
      <vt:lpstr>En la página 178, aparece un taller de ciencias sociales para opinar con fundamentos:</vt:lpstr>
      <vt:lpstr>Presentación de PowerPoint</vt:lpstr>
      <vt:lpstr>Presentación de PowerPoint</vt:lpstr>
      <vt:lpstr>Presentación de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118</cp:revision>
  <dcterms:created xsi:type="dcterms:W3CDTF">2020-07-06T03:06:52Z</dcterms:created>
  <dcterms:modified xsi:type="dcterms:W3CDTF">2020-12-07T18:47:03Z</dcterms:modified>
</cp:coreProperties>
</file>