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70" r:id="rId4"/>
    <p:sldId id="264" r:id="rId5"/>
    <p:sldId id="265" r:id="rId6"/>
    <p:sldId id="266" r:id="rId7"/>
    <p:sldId id="284" r:id="rId8"/>
    <p:sldId id="285" r:id="rId9"/>
    <p:sldId id="267" r:id="rId10"/>
    <p:sldId id="271" r:id="rId11"/>
    <p:sldId id="293" r:id="rId12"/>
    <p:sldId id="294" r:id="rId13"/>
    <p:sldId id="291" r:id="rId14"/>
    <p:sldId id="290" r:id="rId15"/>
    <p:sldId id="295" r:id="rId16"/>
    <p:sldId id="297" r:id="rId17"/>
    <p:sldId id="296" r:id="rId18"/>
    <p:sldId id="301" r:id="rId19"/>
    <p:sldId id="299" r:id="rId20"/>
    <p:sldId id="300" r:id="rId21"/>
    <p:sldId id="298" r:id="rId22"/>
    <p:sldId id="302" r:id="rId23"/>
    <p:sldId id="303" r:id="rId24"/>
    <p:sldId id="304" r:id="rId25"/>
    <p:sldId id="272" r:id="rId26"/>
    <p:sldId id="292" r:id="rId27"/>
    <p:sldId id="305" r:id="rId28"/>
    <p:sldId id="311" r:id="rId29"/>
    <p:sldId id="306" r:id="rId30"/>
    <p:sldId id="317" r:id="rId31"/>
    <p:sldId id="307" r:id="rId32"/>
    <p:sldId id="318" r:id="rId33"/>
    <p:sldId id="308" r:id="rId34"/>
    <p:sldId id="319" r:id="rId35"/>
    <p:sldId id="309" r:id="rId36"/>
    <p:sldId id="320" r:id="rId37"/>
    <p:sldId id="310" r:id="rId38"/>
    <p:sldId id="315" r:id="rId39"/>
    <p:sldId id="313" r:id="rId40"/>
    <p:sldId id="269" r:id="rId4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FFFF"/>
    <a:srgbClr val="00FF00"/>
    <a:srgbClr val="FF00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microsoft.com/office/2007/relationships/hdphoto" Target="../media/hdphoto1.wdp"/><Relationship Id="rId7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pia.caceres@colegio-jeanpiaget.c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3</a:t>
            </a:r>
            <a:r>
              <a:rPr lang="es-CL" dirty="0" smtClean="0">
                <a:latin typeface="Comic Sans MS" panose="030F0702030302020204" pitchFamily="66" charset="0"/>
              </a:rPr>
              <a:t>° GRADE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RETROALIMENTACIÓN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WEEK </a:t>
            </a:r>
            <a:r>
              <a:rPr lang="es-CL" dirty="0" smtClean="0">
                <a:latin typeface="Comic Sans MS" panose="030F0702030302020204" pitchFamily="66" charset="0"/>
              </a:rPr>
              <a:t>N°38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DATE: DECEMBER 14 </a:t>
            </a:r>
            <a:r>
              <a:rPr lang="es-CL" dirty="0" err="1" smtClean="0">
                <a:latin typeface="Comic Sans MS" panose="030F0702030302020204" pitchFamily="66" charset="0"/>
              </a:rPr>
              <a:t>th</a:t>
            </a:r>
            <a:r>
              <a:rPr lang="es-CL" dirty="0" smtClean="0">
                <a:latin typeface="Comic Sans MS" panose="030F0702030302020204" pitchFamily="66" charset="0"/>
              </a:rPr>
              <a:t>, 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</a:t>
            </a: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67642" y="1543220"/>
            <a:ext cx="2847079" cy="53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Resultado por indicadores</a:t>
            </a:r>
            <a:br>
              <a:rPr lang="es-CL" dirty="0" smtClean="0"/>
            </a:b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212000"/>
              </p:ext>
            </p:extLst>
          </p:nvPr>
        </p:nvGraphicFramePr>
        <p:xfrm>
          <a:off x="391383" y="2423699"/>
          <a:ext cx="11409233" cy="2433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24</a:t>
                      </a:r>
                    </a:p>
                    <a:p>
                      <a:pPr algn="ctr"/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100%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17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0 %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4594273" y="53883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24 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58537" y="901337"/>
            <a:ext cx="9312072" cy="12279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1</a:t>
            </a:r>
          </a:p>
          <a:p>
            <a:pPr lvl="0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-Siguen cuentos leídos en voz alta por el docente con el apoyo de imágenes </a:t>
            </a:r>
          </a:p>
          <a:p>
            <a:pPr lvl="0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1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 smtClean="0"/>
              <a:t>Task</a:t>
            </a:r>
            <a:r>
              <a:rPr lang="es-MX" dirty="0" smtClean="0"/>
              <a:t> 1: </a:t>
            </a:r>
            <a:r>
              <a:rPr lang="es-MX" dirty="0" err="1" smtClean="0"/>
              <a:t>Read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story</a:t>
            </a:r>
            <a:r>
              <a:rPr lang="es-MX" dirty="0" smtClean="0"/>
              <a:t> </a:t>
            </a:r>
            <a:br>
              <a:rPr lang="es-MX" dirty="0" smtClean="0"/>
            </a:br>
            <a:r>
              <a:rPr lang="es-MX" dirty="0" smtClean="0"/>
              <a:t>(</a:t>
            </a:r>
            <a:r>
              <a:rPr lang="es-MX" dirty="0" err="1" smtClean="0"/>
              <a:t>student</a:t>
            </a:r>
            <a:r>
              <a:rPr lang="es-MX" dirty="0" smtClean="0"/>
              <a:t> </a:t>
            </a:r>
            <a:r>
              <a:rPr lang="es-MX" dirty="0" err="1" smtClean="0"/>
              <a:t>book</a:t>
            </a:r>
            <a:r>
              <a:rPr lang="es-MX" dirty="0" smtClean="0"/>
              <a:t> page 21)  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921" t="11978" r="28851" b="18464"/>
          <a:stretch/>
        </p:blipFill>
        <p:spPr>
          <a:xfrm>
            <a:off x="1658982" y="1593669"/>
            <a:ext cx="9405257" cy="500307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914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Resultado por indicadores</a:t>
            </a:r>
            <a:br>
              <a:rPr lang="es-CL" dirty="0" smtClean="0"/>
            </a:b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/>
          </p:nvPr>
        </p:nvGraphicFramePr>
        <p:xfrm>
          <a:off x="391383" y="2423699"/>
          <a:ext cx="11409233" cy="236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83%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17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4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17 %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0 %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4594273" y="53883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24 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58537" y="901337"/>
            <a:ext cx="9312072" cy="12279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3</a:t>
            </a: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Asocian palabras de vocabulario o expresiones con las imágenes que los representan</a:t>
            </a: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0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  <a:p>
            <a:r>
              <a:rPr lang="es-MX" dirty="0" err="1" smtClean="0"/>
              <a:t>Pirate</a:t>
            </a:r>
            <a:r>
              <a:rPr lang="es-MX" dirty="0" smtClean="0"/>
              <a:t>: 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pPr marL="0" indent="0">
              <a:buNone/>
            </a:pPr>
            <a:endParaRPr lang="es-MX" dirty="0"/>
          </a:p>
          <a:p>
            <a:r>
              <a:rPr lang="es-MX" dirty="0" smtClean="0"/>
              <a:t>Prince: 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  <a:p>
            <a:r>
              <a:rPr lang="es-MX" dirty="0" err="1" smtClean="0"/>
              <a:t>Princess</a:t>
            </a:r>
            <a:r>
              <a:rPr lang="es-MX" dirty="0" smtClean="0"/>
              <a:t> :</a:t>
            </a:r>
          </a:p>
          <a:p>
            <a:pPr marL="0" indent="0">
              <a:buNone/>
            </a:pPr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  <a:p>
            <a:r>
              <a:rPr lang="es-MX" dirty="0" err="1" smtClean="0"/>
              <a:t>Dragon</a:t>
            </a:r>
            <a:r>
              <a:rPr lang="es-MX" dirty="0" smtClean="0"/>
              <a:t>: 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063" y="104504"/>
            <a:ext cx="6492239" cy="9677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581" y="218693"/>
            <a:ext cx="987638" cy="853514"/>
          </a:xfrm>
          <a:prstGeom prst="rect">
            <a:avLst/>
          </a:prstGeom>
        </p:spPr>
      </p:pic>
      <p:pic>
        <p:nvPicPr>
          <p:cNvPr id="2052" name="Picture 4" descr="File:Piratey, vector version.svg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135" y="1293223"/>
            <a:ext cx="2310577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8605" y="3977641"/>
            <a:ext cx="2379601" cy="241662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3094" y="1472566"/>
            <a:ext cx="2190750" cy="25050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3405" y="4351520"/>
            <a:ext cx="2845176" cy="204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err="1" smtClean="0"/>
              <a:t>Superheroe</a:t>
            </a:r>
            <a:r>
              <a:rPr lang="es-MX" dirty="0" smtClean="0"/>
              <a:t>: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r>
              <a:rPr lang="es-MX" dirty="0" err="1" smtClean="0"/>
              <a:t>Witch</a:t>
            </a:r>
            <a:r>
              <a:rPr lang="es-MX" dirty="0" smtClean="0"/>
              <a:t>: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err="1" smtClean="0"/>
              <a:t>Dwarf</a:t>
            </a:r>
            <a:r>
              <a:rPr lang="es-MX" dirty="0" smtClean="0"/>
              <a:t>: 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  <a:p>
            <a:r>
              <a:rPr lang="es-MX" dirty="0" err="1" smtClean="0"/>
              <a:t>Giant</a:t>
            </a:r>
            <a:r>
              <a:rPr lang="es-MX" dirty="0" smtClean="0"/>
              <a:t>: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063" y="104504"/>
            <a:ext cx="6492239" cy="9677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581" y="218693"/>
            <a:ext cx="987638" cy="853514"/>
          </a:xfrm>
          <a:prstGeom prst="rect">
            <a:avLst/>
          </a:prstGeom>
        </p:spPr>
      </p:pic>
      <p:pic>
        <p:nvPicPr>
          <p:cNvPr id="1026" name="Picture 2" descr="El superhéroe que te representa según tu signo del zodiaco | Tel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605" y="1694437"/>
            <a:ext cx="2883989" cy="216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192" y="4248415"/>
            <a:ext cx="2883990" cy="223324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3699" y="1567593"/>
            <a:ext cx="2906849" cy="22181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3699" y="4248415"/>
            <a:ext cx="2906849" cy="223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300" y="41986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24406" t="23616" r="25452" b="8197"/>
          <a:stretch/>
        </p:blipFill>
        <p:spPr>
          <a:xfrm>
            <a:off x="1301931" y="1587455"/>
            <a:ext cx="9357360" cy="470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62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300" y="41986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23730" t="22210" r="25308" b="38557"/>
          <a:stretch/>
        </p:blipFill>
        <p:spPr>
          <a:xfrm>
            <a:off x="1018903" y="1272410"/>
            <a:ext cx="10345783" cy="489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17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300" y="41986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3973" t="26873" r="25621" b="10820"/>
          <a:stretch/>
        </p:blipFill>
        <p:spPr>
          <a:xfrm>
            <a:off x="1110343" y="1417638"/>
            <a:ext cx="9703957" cy="447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40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300" y="41986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24238" t="62119" r="25181" b="5863"/>
          <a:stretch/>
        </p:blipFill>
        <p:spPr>
          <a:xfrm>
            <a:off x="1582783" y="1672046"/>
            <a:ext cx="9026433" cy="467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58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300" y="41986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3787" t="26042" r="24834" b="20143"/>
          <a:stretch/>
        </p:blipFill>
        <p:spPr>
          <a:xfrm>
            <a:off x="1214846" y="1417638"/>
            <a:ext cx="9731828" cy="444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60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69" y="1672046"/>
            <a:ext cx="2579314" cy="18835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4151" y="1731146"/>
            <a:ext cx="2549367" cy="18244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731146"/>
            <a:ext cx="2549435" cy="1824474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Comic Sans MS" panose="030F0702030302020204" pitchFamily="66" charset="0"/>
              </a:rPr>
              <a:t>Virtual </a:t>
            </a:r>
            <a:r>
              <a:rPr lang="es-MX" b="1" dirty="0" err="1" smtClean="0">
                <a:latin typeface="Comic Sans MS" panose="030F0702030302020204" pitchFamily="66" charset="0"/>
              </a:rPr>
              <a:t>classroom</a:t>
            </a:r>
            <a:r>
              <a:rPr lang="es-MX" b="1" dirty="0" smtClean="0">
                <a:latin typeface="Comic Sans MS" panose="030F0702030302020204" pitchFamily="66" charset="0"/>
              </a:rPr>
              <a:t> rules</a:t>
            </a:r>
            <a:endParaRPr lang="es-MX" b="1" dirty="0">
              <a:latin typeface="Comic Sans MS" panose="030F0702030302020204" pitchFamily="66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9681" y="1731146"/>
            <a:ext cx="2603381" cy="18244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1424" y="4095104"/>
            <a:ext cx="3070760" cy="21489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8433" y="4095104"/>
            <a:ext cx="2919281" cy="201831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41773" y="4029788"/>
            <a:ext cx="2922245" cy="214894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750264">
            <a:off x="479145" y="-345077"/>
            <a:ext cx="2366715" cy="23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4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300" y="41986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6707" t="20149" r="27983" b="42139"/>
          <a:stretch/>
        </p:blipFill>
        <p:spPr>
          <a:xfrm>
            <a:off x="1476103" y="1802674"/>
            <a:ext cx="9338197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19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300" y="41986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4269" t="28393" r="25711" b="14695"/>
          <a:stretch/>
        </p:blipFill>
        <p:spPr>
          <a:xfrm>
            <a:off x="1332410" y="1417639"/>
            <a:ext cx="9823269" cy="506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02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300" y="41986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52971"/>
          <a:stretch/>
        </p:blipFill>
        <p:spPr>
          <a:xfrm>
            <a:off x="1933303" y="1417637"/>
            <a:ext cx="8477794" cy="412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52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 smtClean="0"/>
              <a:t>Task</a:t>
            </a:r>
            <a:r>
              <a:rPr lang="es-MX" dirty="0" smtClean="0"/>
              <a:t> 2: </a:t>
            </a:r>
            <a:r>
              <a:rPr lang="es-MX" dirty="0" err="1" smtClean="0"/>
              <a:t>Identify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character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469" t="25543" r="18789" b="17310"/>
          <a:stretch/>
        </p:blipFill>
        <p:spPr>
          <a:xfrm>
            <a:off x="1008017" y="1308157"/>
            <a:ext cx="10175966" cy="50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26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 smtClean="0"/>
              <a:t>Task</a:t>
            </a:r>
            <a:r>
              <a:rPr lang="es-MX" dirty="0" smtClean="0"/>
              <a:t> 3: Complete</a:t>
            </a:r>
            <a:br>
              <a:rPr lang="es-MX" dirty="0" smtClean="0"/>
            </a:br>
            <a:r>
              <a:rPr lang="es-MX" dirty="0" smtClean="0"/>
              <a:t>(</a:t>
            </a:r>
            <a:r>
              <a:rPr lang="es-MX" dirty="0" err="1" smtClean="0"/>
              <a:t>Activity</a:t>
            </a:r>
            <a:r>
              <a:rPr lang="es-MX" dirty="0" smtClean="0"/>
              <a:t> </a:t>
            </a:r>
            <a:r>
              <a:rPr lang="es-MX" dirty="0" err="1" smtClean="0"/>
              <a:t>book</a:t>
            </a:r>
            <a:r>
              <a:rPr lang="es-MX" dirty="0" smtClean="0"/>
              <a:t> page 24)  </a:t>
            </a:r>
            <a:endParaRPr lang="es-MX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219" t="19194" r="29662" b="6920"/>
          <a:stretch/>
        </p:blipFill>
        <p:spPr>
          <a:xfrm>
            <a:off x="1371600" y="1711234"/>
            <a:ext cx="9299009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89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Resultado por indicadores</a:t>
            </a:r>
            <a:br>
              <a:rPr lang="es-CL" dirty="0" smtClean="0"/>
            </a:b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582010"/>
              </p:ext>
            </p:extLst>
          </p:nvPr>
        </p:nvGraphicFramePr>
        <p:xfrm>
          <a:off x="391383" y="2423699"/>
          <a:ext cx="11409233" cy="236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83%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17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4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17 %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0 %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4594273" y="53883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24 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58537" y="901337"/>
            <a:ext cx="9312072" cy="12279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2</a:t>
            </a: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Identifican información específica asociada a vocabulario acerca de la casa y sus habitaciones.</a:t>
            </a:r>
          </a:p>
          <a:p>
            <a:pPr lvl="0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36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Parts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house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362" y="274638"/>
            <a:ext cx="987638" cy="8535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57" y="274638"/>
            <a:ext cx="10714505" cy="638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1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300" y="41986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6421" t="23792" r="27807" b="25651"/>
          <a:stretch/>
        </p:blipFill>
        <p:spPr>
          <a:xfrm>
            <a:off x="1227909" y="1417638"/>
            <a:ext cx="8843554" cy="497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31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300" y="41986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7037" t="21103" r="27452" b="40752"/>
          <a:stretch/>
        </p:blipFill>
        <p:spPr>
          <a:xfrm>
            <a:off x="1436915" y="1580607"/>
            <a:ext cx="8817428" cy="44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79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300" y="41986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7493" t="24779" r="28137" b="23195"/>
          <a:stretch/>
        </p:blipFill>
        <p:spPr>
          <a:xfrm>
            <a:off x="1445622" y="1417638"/>
            <a:ext cx="9300755" cy="47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18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726442"/>
              </p:ext>
            </p:extLst>
          </p:nvPr>
        </p:nvGraphicFramePr>
        <p:xfrm>
          <a:off x="469408" y="548642"/>
          <a:ext cx="11347454" cy="6301662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73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3°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61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OA1. Comprender textos leídos por un adulto o en formato audiovisual, breves y simples, como: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cuentos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OA6. Leer y demostrar comprensión de textos como cuentos, rimas,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chants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canciones, invitaciones, tarjetas de saludo, instrucciones, menús, instrucciones, diálogos y textos informativos en formato digital o impreso, identificando: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ideas generales del texto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información explícita asociada a personajes y sus acciones, objetos y lugares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vocabulario aprendido, palabras conocidas y expresiones de uso frecuente (Por ejemplo: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When’s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birthday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? I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love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pizza!)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29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-Siguen cuentos leídos en voz alta por el docente con el apoyo de imágenes </a:t>
                      </a: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-Identifican información específica asociada a vocabulario acerca de la casa y sus habitaciones.</a:t>
                      </a: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Asocian palabras de vocabulario o expresiones con las imágenes que los representan</a:t>
                      </a:r>
                    </a:p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7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Retroalimentación de evaluación formativa n°4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:Comprensión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lecitra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61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Retroalimentar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aprendizajes descendidos en relación a los siguientes indicadores:</a:t>
                      </a:r>
                    </a:p>
                    <a:p>
                      <a:pPr lvl="0"/>
                      <a:endParaRPr lang="es-MX" sz="1200" b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-Siguen cuentos leídos en voz alta por el docente con el apoyo de imágenes </a:t>
                      </a:r>
                    </a:p>
                    <a:p>
                      <a:pPr lvl="0"/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-Identifican información específica asociada a vocabulario acerca de la casa y sus habitaciones.</a:t>
                      </a:r>
                    </a:p>
                    <a:p>
                      <a:pPr lvl="0"/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Asocian palabras de vocabulario o expresiones con las imágenes que los representan</a:t>
                      </a:r>
                    </a:p>
                    <a:p>
                      <a:pPr lvl="0"/>
                      <a:endParaRPr lang="es-MX" sz="1200" b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6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</a:t>
                      </a:r>
                      <a:r>
                        <a:rPr lang="es-MX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través de ticket de salida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80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300" y="41986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52560"/>
          <a:stretch/>
        </p:blipFill>
        <p:spPr>
          <a:xfrm>
            <a:off x="1240970" y="1417638"/>
            <a:ext cx="9457509" cy="449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32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300" y="41986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7114" t="38556" r="28202" b="7065"/>
          <a:stretch/>
        </p:blipFill>
        <p:spPr>
          <a:xfrm>
            <a:off x="1240971" y="1225845"/>
            <a:ext cx="9875519" cy="483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38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300" y="41986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6831" t="20378" r="27667" b="42358"/>
          <a:stretch/>
        </p:blipFill>
        <p:spPr>
          <a:xfrm>
            <a:off x="1922417" y="1535204"/>
            <a:ext cx="8347165" cy="444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19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300" y="41986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7942" t="28541" r="28776" b="14170"/>
          <a:stretch/>
        </p:blipFill>
        <p:spPr>
          <a:xfrm>
            <a:off x="757646" y="1750423"/>
            <a:ext cx="10411097" cy="474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011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300" y="41986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52938"/>
          <a:stretch/>
        </p:blipFill>
        <p:spPr>
          <a:xfrm>
            <a:off x="1018903" y="1562865"/>
            <a:ext cx="9914708" cy="429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45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300" y="41986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6721" t="33663" r="28137" b="12322"/>
          <a:stretch/>
        </p:blipFill>
        <p:spPr>
          <a:xfrm>
            <a:off x="1097279" y="1417638"/>
            <a:ext cx="9483635" cy="473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38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300" y="41986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7051" t="32787" r="28294" b="29537"/>
          <a:stretch/>
        </p:blipFill>
        <p:spPr>
          <a:xfrm>
            <a:off x="1410789" y="1554480"/>
            <a:ext cx="9653451" cy="427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146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300" y="41986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6516" t="73276" r="27283" b="11441"/>
          <a:stretch/>
        </p:blipFill>
        <p:spPr>
          <a:xfrm>
            <a:off x="746187" y="1658983"/>
            <a:ext cx="10836213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123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300" y="41986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7081" t="42452" r="29934" b="12796"/>
          <a:stretch/>
        </p:blipFill>
        <p:spPr>
          <a:xfrm>
            <a:off x="809897" y="1511150"/>
            <a:ext cx="10004403" cy="464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875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 smtClean="0"/>
              <a:t>Task</a:t>
            </a:r>
            <a:r>
              <a:rPr lang="es-MX" dirty="0" smtClean="0"/>
              <a:t> 5: </a:t>
            </a:r>
            <a:r>
              <a:rPr lang="es-MX" dirty="0" err="1" smtClean="0"/>
              <a:t>Write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name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7068" y="1040515"/>
            <a:ext cx="9886950" cy="546478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695406" y="1217176"/>
            <a:ext cx="1332412" cy="5201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7702731" y="6289631"/>
            <a:ext cx="1336766" cy="4313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/>
          <p:cNvSpPr/>
          <p:nvPr/>
        </p:nvSpPr>
        <p:spPr>
          <a:xfrm>
            <a:off x="1480458" y="5140387"/>
            <a:ext cx="1332412" cy="5201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Rectángulo 13"/>
          <p:cNvSpPr/>
          <p:nvPr/>
        </p:nvSpPr>
        <p:spPr>
          <a:xfrm>
            <a:off x="2920055" y="2354557"/>
            <a:ext cx="1332412" cy="5201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Rectángulo 14"/>
          <p:cNvSpPr/>
          <p:nvPr/>
        </p:nvSpPr>
        <p:spPr>
          <a:xfrm>
            <a:off x="4519749" y="6289631"/>
            <a:ext cx="1332412" cy="5201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Rectángulo 15"/>
          <p:cNvSpPr/>
          <p:nvPr/>
        </p:nvSpPr>
        <p:spPr>
          <a:xfrm>
            <a:off x="7532732" y="2354557"/>
            <a:ext cx="2016218" cy="5201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Elipse 16"/>
          <p:cNvSpPr/>
          <p:nvPr/>
        </p:nvSpPr>
        <p:spPr>
          <a:xfrm>
            <a:off x="3540033" y="4467496"/>
            <a:ext cx="352697" cy="3135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/>
          <p:cNvSpPr/>
          <p:nvPr/>
        </p:nvSpPr>
        <p:spPr>
          <a:xfrm>
            <a:off x="6851469" y="4676501"/>
            <a:ext cx="352697" cy="3135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Elipse 18"/>
          <p:cNvSpPr/>
          <p:nvPr/>
        </p:nvSpPr>
        <p:spPr>
          <a:xfrm>
            <a:off x="7532732" y="4433995"/>
            <a:ext cx="352697" cy="3135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9"/>
          <p:cNvSpPr/>
          <p:nvPr/>
        </p:nvSpPr>
        <p:spPr>
          <a:xfrm>
            <a:off x="9375497" y="4672002"/>
            <a:ext cx="352697" cy="3135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/>
          <p:cNvSpPr/>
          <p:nvPr/>
        </p:nvSpPr>
        <p:spPr>
          <a:xfrm>
            <a:off x="2333896" y="5656073"/>
            <a:ext cx="352697" cy="3135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028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Importante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" b="89905" l="97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70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7" b="98123" l="9972" r="954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inglés.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</p:spTree>
    <p:extLst>
      <p:ext uri="{BB962C8B-B14F-4D97-AF65-F5344CB8AC3E}">
        <p14:creationId xmlns:p14="http://schemas.microsoft.com/office/powerpoint/2010/main" val="269488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 smtClean="0"/>
              <a:t>ONLINE EXIT </a:t>
            </a:r>
            <a:r>
              <a:rPr lang="es-CL" sz="7300" dirty="0"/>
              <a:t>TICKET </a:t>
            </a:r>
            <a:r>
              <a:rPr lang="es-CL" sz="7300" dirty="0" smtClean="0"/>
              <a:t>38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438333" y="2282405"/>
            <a:ext cx="8876714" cy="143190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https://docs.google.com/forms/d/e/1FAIpQLSfMlvE9nXUG4Lt4scXF-lvVtrghEhodLmaLx0UOgpu-4ymruQ/viewform</a:t>
            </a:r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112633" y="300016"/>
            <a:ext cx="1771462" cy="12526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991633" y="3343333"/>
            <a:ext cx="2061710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3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23043" t="10965" r="25063" b="14421"/>
          <a:stretch/>
        </p:blipFill>
        <p:spPr>
          <a:xfrm>
            <a:off x="3291841" y="3808931"/>
            <a:ext cx="4592810" cy="276168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400530" y="4872542"/>
            <a:ext cx="566057" cy="2567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dirty="0" smtClean="0"/>
              <a:t>38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51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Resultado total de evaluación semana 36</a:t>
            </a:r>
            <a:br>
              <a:rPr lang="es-CL" dirty="0" smtClean="0"/>
            </a:b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74338"/>
              </p:ext>
            </p:extLst>
          </p:nvPr>
        </p:nvGraphicFramePr>
        <p:xfrm>
          <a:off x="248195" y="2034430"/>
          <a:ext cx="11409233" cy="236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24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100%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17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3971108" y="9404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24 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1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Contenidos  logrado 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1 y 2 </a:t>
            </a:r>
          </a:p>
          <a:p>
            <a:pPr lvl="0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Identifican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específica asociada a vocabulario acerca de la casa y sus habitaciones.</a:t>
            </a:r>
          </a:p>
          <a:p>
            <a:pPr lvl="0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Asocian palabras de vocabulario o expresiones con las imágenes que los representan</a:t>
            </a:r>
          </a:p>
          <a:p>
            <a:pPr lvl="0" algn="ctr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65125"/>
            <a:ext cx="1469530" cy="17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Do </a:t>
            </a:r>
            <a:r>
              <a:rPr lang="es-MX" sz="2800" b="1" dirty="0" err="1" smtClean="0">
                <a:solidFill>
                  <a:schemeClr val="tx1"/>
                </a:solidFill>
              </a:rPr>
              <a:t>you</a:t>
            </a:r>
            <a:r>
              <a:rPr lang="es-MX" sz="2800" b="1" dirty="0" smtClean="0">
                <a:solidFill>
                  <a:schemeClr val="tx1"/>
                </a:solidFill>
              </a:rPr>
              <a:t> </a:t>
            </a:r>
            <a:r>
              <a:rPr lang="es-MX" sz="2800" b="1" dirty="0" err="1" smtClean="0">
                <a:solidFill>
                  <a:schemeClr val="tx1"/>
                </a:solidFill>
              </a:rPr>
              <a:t>have</a:t>
            </a:r>
            <a:r>
              <a:rPr lang="es-MX" sz="2800" b="1" dirty="0" smtClean="0">
                <a:solidFill>
                  <a:schemeClr val="tx1"/>
                </a:solidFill>
              </a:rPr>
              <a:t> a </a:t>
            </a:r>
            <a:r>
              <a:rPr lang="es-MX" sz="2800" b="1" dirty="0" err="1" smtClean="0">
                <a:solidFill>
                  <a:schemeClr val="tx1"/>
                </a:solidFill>
              </a:rPr>
              <a:t>garden</a:t>
            </a:r>
            <a:r>
              <a:rPr lang="es-MX" sz="28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4309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7022988" y="1863187"/>
            <a:ext cx="3731791" cy="24035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03885" algn="l"/>
              </a:tabLst>
            </a:pP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Recuerda qu</a:t>
            </a:r>
            <a:r>
              <a:rPr lang="es-MX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hoy trabajaremos en nuestra alimentación, para comenzar observemos el siguiente video. </a:t>
            </a:r>
            <a:endParaRPr lang="es-MX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107" y="3331027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525555" y="5190700"/>
            <a:ext cx="4908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https://www.youtube.com/watch?v=qsmlxP8T720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5734" t="18650" r="32885" b="26075"/>
          <a:stretch/>
        </p:blipFill>
        <p:spPr>
          <a:xfrm>
            <a:off x="1386838" y="1515293"/>
            <a:ext cx="5185956" cy="337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 </a:t>
            </a:r>
            <a:r>
              <a:rPr lang="es-MX" b="1" dirty="0" smtClean="0"/>
              <a:t>Retroalimentación semana 36 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s-MX" dirty="0"/>
          </a:p>
          <a:p>
            <a:pPr algn="just">
              <a:spcAft>
                <a:spcPts val="0"/>
              </a:spcAft>
            </a:pPr>
            <a:r>
              <a:rPr lang="es-MX" sz="3600" dirty="0"/>
              <a:t>Objetivo</a:t>
            </a:r>
            <a:r>
              <a:rPr lang="es-MX" sz="3600" dirty="0" smtClean="0"/>
              <a:t>: </a:t>
            </a:r>
            <a:r>
              <a:rPr lang="es-MX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Retroalimentar aprendizajes descendidos en relación a </a:t>
            </a:r>
            <a:r>
              <a:rPr lang="es-MX" sz="3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los siguientes indicadores:</a:t>
            </a:r>
          </a:p>
          <a:p>
            <a:pPr lvl="0"/>
            <a:r>
              <a:rPr lang="es-MX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Siguen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cuentos leídos en voz alta por el docente con el apoyo de imágenes </a:t>
            </a:r>
          </a:p>
          <a:p>
            <a:pPr lvl="0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Identifican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información específica asociada a vocabulario acerca de la casa y sus habitaciones.</a:t>
            </a:r>
          </a:p>
          <a:p>
            <a:pPr lvl="0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Asocian palabras de vocabulario o expresiones con las imágenes que los representan</a:t>
            </a:r>
          </a:p>
          <a:p>
            <a:pPr marL="0" lvl="0" indent="0" algn="just">
              <a:buNone/>
            </a:pPr>
            <a:endParaRPr lang="es-MX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37056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7" y="409750"/>
            <a:ext cx="3495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December</a:t>
            </a:r>
            <a:r>
              <a:rPr lang="es-MX" sz="2400" dirty="0" smtClean="0"/>
              <a:t> 14 </a:t>
            </a:r>
            <a:r>
              <a:rPr lang="es-MX" sz="2400" dirty="0" err="1" smtClean="0"/>
              <a:t>th</a:t>
            </a:r>
            <a:r>
              <a:rPr lang="es-MX" sz="2400" dirty="0" smtClean="0"/>
              <a:t>, 2020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8259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</TotalTime>
  <Words>736</Words>
  <Application>Microsoft Office PowerPoint</Application>
  <PresentationFormat>Panorámica</PresentationFormat>
  <Paragraphs>189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6" baseType="lpstr">
      <vt:lpstr>Arial</vt:lpstr>
      <vt:lpstr>Arial Black</vt:lpstr>
      <vt:lpstr>Calibri</vt:lpstr>
      <vt:lpstr>Comic Sans MS</vt:lpstr>
      <vt:lpstr>Times New Roman</vt:lpstr>
      <vt:lpstr>1_Tema de Office</vt:lpstr>
      <vt:lpstr>3° GRADE RETROALIMENTACIÓN WEEK N°38 DATE: DECEMBER 14 th, 2020</vt:lpstr>
      <vt:lpstr>Virtual classroom rules</vt:lpstr>
      <vt:lpstr>Presentación de PowerPoint</vt:lpstr>
      <vt:lpstr>Importante </vt:lpstr>
      <vt:lpstr>Resultado total de evaluación semana 36 </vt:lpstr>
      <vt:lpstr>Contenidos  logrado </vt:lpstr>
      <vt:lpstr>Inicio</vt:lpstr>
      <vt:lpstr>MOTIVACIÓN</vt:lpstr>
      <vt:lpstr> Retroalimentación semana 36 </vt:lpstr>
      <vt:lpstr>Resultado por indicadores </vt:lpstr>
      <vt:lpstr>Task 1: Read the story  (student book page 21)  </vt:lpstr>
      <vt:lpstr>Resultado por indicadores </vt:lpstr>
      <vt:lpstr>Presentación de PowerPoint</vt:lpstr>
      <vt:lpstr>Presentación de PowerPoint</vt:lpstr>
      <vt:lpstr>Análisis de respuestas</vt:lpstr>
      <vt:lpstr>Análisis de respuestas</vt:lpstr>
      <vt:lpstr>Análisis de respuestas</vt:lpstr>
      <vt:lpstr>Análisis de respuestas</vt:lpstr>
      <vt:lpstr>Análisis de respuestas</vt:lpstr>
      <vt:lpstr>Análisis de respuestas</vt:lpstr>
      <vt:lpstr>Análisis de respuestas</vt:lpstr>
      <vt:lpstr>Análisis de respuestas</vt:lpstr>
      <vt:lpstr>Task 2: Identify the character </vt:lpstr>
      <vt:lpstr>Task 3: Complete (Activity book page 24)  </vt:lpstr>
      <vt:lpstr>Resultado por indicadores </vt:lpstr>
      <vt:lpstr>Parts of the house </vt:lpstr>
      <vt:lpstr>Análisis de respuestas</vt:lpstr>
      <vt:lpstr>Análisis de respuestas</vt:lpstr>
      <vt:lpstr>Análisis de respuestas</vt:lpstr>
      <vt:lpstr>Análisis de respuestas</vt:lpstr>
      <vt:lpstr>Análisis de respuestas</vt:lpstr>
      <vt:lpstr>Análisis de respuestas</vt:lpstr>
      <vt:lpstr>Análisis de respuestas</vt:lpstr>
      <vt:lpstr>Análisis de respuestas</vt:lpstr>
      <vt:lpstr>Análisis de respuestas</vt:lpstr>
      <vt:lpstr>Análisis de respuestas</vt:lpstr>
      <vt:lpstr>Análisis de respuestas</vt:lpstr>
      <vt:lpstr>Análisis de respuestas</vt:lpstr>
      <vt:lpstr>Task 5: Write the name </vt:lpstr>
      <vt:lpstr>ONLINE EXIT TICKET 38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115</cp:revision>
  <dcterms:created xsi:type="dcterms:W3CDTF">2020-08-03T02:54:47Z</dcterms:created>
  <dcterms:modified xsi:type="dcterms:W3CDTF">2020-12-07T17:02:15Z</dcterms:modified>
</cp:coreProperties>
</file>