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317" r:id="rId5"/>
    <p:sldId id="318" r:id="rId6"/>
    <p:sldId id="258" r:id="rId7"/>
    <p:sldId id="376" r:id="rId8"/>
    <p:sldId id="377" r:id="rId9"/>
    <p:sldId id="315" r:id="rId10"/>
    <p:sldId id="375" r:id="rId11"/>
    <p:sldId id="352" r:id="rId12"/>
    <p:sldId id="360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hyperlink" Target="mailto:Priscila.salas@colegio-jeanpiaget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youtube.com/watch?v=LvRgOAiYxzo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496944" cy="4305415"/>
          </a:xfrm>
        </p:spPr>
        <p:txBody>
          <a:bodyPr>
            <a:noAutofit/>
          </a:bodyPr>
          <a:lstStyle/>
          <a:p>
            <a:r>
              <a:rPr lang="es-CL" sz="4000" b="1" dirty="0"/>
              <a:t>PLANIFICACIÓN </a:t>
            </a:r>
            <a:r>
              <a:rPr lang="es-CL" sz="4000" b="1" dirty="0" smtClean="0"/>
              <a:t> CLASES VIRTUALES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4000" dirty="0"/>
              <a:t>SEMANA </a:t>
            </a:r>
            <a:r>
              <a:rPr lang="es-CL" sz="4000" dirty="0" smtClean="0"/>
              <a:t>N°38 </a:t>
            </a:r>
            <a:r>
              <a:rPr lang="es-CL" sz="4000" dirty="0" smtClean="0"/>
              <a:t>Clase </a:t>
            </a:r>
            <a:r>
              <a:rPr lang="es-CL" sz="4000" dirty="0"/>
              <a:t>3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4000" dirty="0" smtClean="0"/>
              <a:t>FECHA : Diciembre  2020</a:t>
            </a:r>
            <a:br>
              <a:rPr lang="es-CL" sz="4000" dirty="0" smtClean="0"/>
            </a:br>
            <a:r>
              <a:rPr lang="es-CL" sz="4000" dirty="0" smtClean="0"/>
              <a:t>Lenguaje Y comunicación </a:t>
            </a:r>
            <a:br>
              <a:rPr lang="es-CL" sz="4000" dirty="0" smtClean="0"/>
            </a:br>
            <a:r>
              <a:rPr lang="es-CL" sz="4000" dirty="0" smtClean="0"/>
              <a:t>3° Básico </a:t>
            </a:r>
            <a:endParaRPr lang="es-CL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228600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1802011" cy="15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20688"/>
            <a:ext cx="7348538" cy="57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7"/>
            <a:ext cx="554461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Lenguaje y Comunicación 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38 </a:t>
            </a:r>
            <a:r>
              <a:rPr lang="es-CL" sz="2000" b="1" dirty="0" smtClean="0"/>
              <a:t>clase </a:t>
            </a:r>
            <a:r>
              <a:rPr lang="es-CL" sz="2000" b="1" dirty="0" smtClean="0"/>
              <a:t>3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25" y="19790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4114194" y="5805264"/>
            <a:ext cx="4968552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</a:t>
            </a:r>
            <a:r>
              <a:rPr lang="es-CL" dirty="0" smtClean="0"/>
              <a:t>:</a:t>
            </a:r>
            <a:r>
              <a:rPr lang="es-ES_tradnl" u="sng" dirty="0">
                <a:hlinkClick r:id="rId4"/>
              </a:rPr>
              <a:t> Priscila.salas@colegio-jeanpiaget.cl</a:t>
            </a:r>
            <a:r>
              <a:rPr lang="es-ES_tradnl" dirty="0"/>
              <a:t> </a:t>
            </a:r>
            <a:endParaRPr lang="es-CL" dirty="0"/>
          </a:p>
          <a:p>
            <a:pPr algn="ctr"/>
            <a:r>
              <a:rPr lang="es-CL" dirty="0"/>
              <a:t>Celular</a:t>
            </a:r>
            <a:r>
              <a:rPr lang="es-CL" dirty="0" smtClean="0"/>
              <a:t>: +56964517146</a:t>
            </a:r>
            <a:endParaRPr lang="es-CL" dirty="0"/>
          </a:p>
        </p:txBody>
      </p:sp>
      <p:pic>
        <p:nvPicPr>
          <p:cNvPr id="9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5408897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71600" y="2708920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1)¿ Que tipo de texto acabas de leer?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2)¿ Cuál es la moraleja ?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3) Dibuja a los personajes y el ambiente donde ocurre esta historia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37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031276"/>
              </p:ext>
            </p:extLst>
          </p:nvPr>
        </p:nvGraphicFramePr>
        <p:xfrm>
          <a:off x="467544" y="476672"/>
          <a:ext cx="8136904" cy="4506597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3° Básico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Osorio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OA 4: Profundizar su comprensión de las narraciones leídas: • extrayendo información explícita e implícita • reconstruyendo la secuencia de las acciones en la historia • describiendo a los personajes • describiendo el ambiente en que ocurre la acción • expresando opiniones fundamentadas sobre hechos y situaciones del texto • emitiendo una opinión sobre los personajes</a:t>
                      </a:r>
                      <a:endParaRPr lang="es-CL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Aluden en sus comentarios orales y escritos a información explicita de un texto. Contestan oralmente preguntas que aluden a información implícita de un texto.</a:t>
                      </a:r>
                      <a:endParaRPr lang="es-ES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CONTENIDO/ Habilidades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Infografía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Leer, comprender </a:t>
                      </a:r>
                      <a:r>
                        <a:rPr lang="es-ES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 escribir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Leer y comprender una leyenda mediante apoyo del texto escolar. </a:t>
                      </a:r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 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392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pic>
        <p:nvPicPr>
          <p:cNvPr id="5" name="4 Marcador de contenido">
            <a:extLst>
              <a:ext uri="{FF2B5EF4-FFF2-40B4-BE49-F238E27FC236}">
                <a16:creationId xmlns:lc="http://schemas.openxmlformats.org/drawingml/2006/lockedCanvas" xmlns="" xmlns:a16="http://schemas.microsoft.com/office/drawing/2014/main" id="{90ECA671-BA38-4BA6-84FD-3E97B1D1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841592" cy="37245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B148CA86-CB52-42CD-9649-67BC901E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04" y="1566728"/>
            <a:ext cx="2841592" cy="3724544"/>
          </a:xfrm>
          <a:prstGeom prst="rect">
            <a:avLst/>
          </a:prstGeom>
        </p:spPr>
      </p:pic>
      <p:pic>
        <p:nvPicPr>
          <p:cNvPr id="8" name="Picture 3" descr="C:\Users\Profesor\Downloads\WhatsApp Image 2020-08-01 at 13.42.50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00979DF5-4323-4A1A-B185-961E67A9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25" y="1552424"/>
            <a:ext cx="2873914" cy="37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E69A79CF-DE7C-4300-B767-A3A4B585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Profesor\Downloads\WhatsApp Image 2020-08-01 at 13.42.50 (2)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F5D5924B-443A-4820-BB98-7623A71E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39" y="1664804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1F6723B3-A973-4F8E-9981-87F2913B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4804"/>
            <a:ext cx="28468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</a:t>
            </a:r>
            <a:r>
              <a:rPr lang="es-CL" b="1" dirty="0" smtClean="0">
                <a:solidFill>
                  <a:prstClr val="black"/>
                </a:solidFill>
              </a:rPr>
              <a:t>libro.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Recordemos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¿Qué sabes sobre las fábulas 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 Comenta con tus compañeros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872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Observa el siguiente video 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2123728" y="5085184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www.youtube.com/watch?v=LvRgOAiYxzo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04" y="1556792"/>
            <a:ext cx="4648150" cy="297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5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171400"/>
            <a:ext cx="3151191" cy="315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835" y="3140968"/>
            <a:ext cx="2009775" cy="1333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136" y="4474468"/>
            <a:ext cx="2190750" cy="12858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2420888"/>
            <a:ext cx="44958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32656"/>
            <a:ext cx="7416824" cy="6204010"/>
          </a:xfrm>
          <a:prstGeom prst="rect">
            <a:avLst/>
          </a:prstGeom>
        </p:spPr>
      </p:pic>
      <p:sp>
        <p:nvSpPr>
          <p:cNvPr id="2" name="Explosión 2 1"/>
          <p:cNvSpPr/>
          <p:nvPr/>
        </p:nvSpPr>
        <p:spPr>
          <a:xfrm>
            <a:off x="-396552" y="-171400"/>
            <a:ext cx="3096344" cy="266429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de estudio página   </a:t>
            </a:r>
            <a:r>
              <a:rPr lang="es-CL" dirty="0" smtClean="0"/>
              <a:t>142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24227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335</Words>
  <Application>Microsoft Office PowerPoint</Application>
  <PresentationFormat>Presentación en pantalla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Brush Script MT</vt:lpstr>
      <vt:lpstr>Calibri</vt:lpstr>
      <vt:lpstr>Times New Roman</vt:lpstr>
      <vt:lpstr>Tema de Office</vt:lpstr>
      <vt:lpstr>1_Tema de Office</vt:lpstr>
      <vt:lpstr>PLANIFICACIÓN  CLASES VIRTUALES SEMANA N°38 Clase 3 FECHA : Diciembre  2020 Lenguaje Y comunicación  3° Básico </vt:lpstr>
      <vt:lpstr>Presentación de PowerPoint</vt:lpstr>
      <vt:lpstr>Reglas clases virtuales</vt:lpstr>
      <vt:lpstr>Presentación de PowerPoint</vt:lpstr>
      <vt:lpstr>Importante:</vt:lpstr>
      <vt:lpstr>Recordemos </vt:lpstr>
      <vt:lpstr>Observa el siguiente video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Priscila Salas</cp:lastModifiedBy>
  <cp:revision>190</cp:revision>
  <dcterms:created xsi:type="dcterms:W3CDTF">2020-07-06T03:06:52Z</dcterms:created>
  <dcterms:modified xsi:type="dcterms:W3CDTF">2020-12-10T03:35:28Z</dcterms:modified>
</cp:coreProperties>
</file>