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98" r:id="rId3"/>
    <p:sldId id="256" r:id="rId4"/>
    <p:sldId id="317" r:id="rId5"/>
    <p:sldId id="318" r:id="rId6"/>
    <p:sldId id="258" r:id="rId7"/>
    <p:sldId id="315" r:id="rId8"/>
    <p:sldId id="379" r:id="rId9"/>
    <p:sldId id="375" r:id="rId10"/>
    <p:sldId id="354" r:id="rId11"/>
    <p:sldId id="376" r:id="rId12"/>
    <p:sldId id="377" r:id="rId13"/>
    <p:sldId id="378" r:id="rId14"/>
    <p:sldId id="360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 varScale="1">
        <p:scale>
          <a:sx n="74" d="100"/>
          <a:sy n="74" d="100"/>
        </p:scale>
        <p:origin x="12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9.gif"/><Relationship Id="rId4" Type="http://schemas.openxmlformats.org/officeDocument/2006/relationships/hyperlink" Target="mailto:Priscila.salas@colegio-jeanpiaget.c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microsoft.com/office/2007/relationships/hdphoto" Target="../media/hdphoto1.wdp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496944" cy="4305415"/>
          </a:xfrm>
        </p:spPr>
        <p:txBody>
          <a:bodyPr>
            <a:noAutofit/>
          </a:bodyPr>
          <a:lstStyle/>
          <a:p>
            <a:r>
              <a:rPr lang="es-CL" sz="4000" b="1" dirty="0"/>
              <a:t>PLANIFICACIÓN </a:t>
            </a:r>
            <a:r>
              <a:rPr lang="es-CL" sz="4000" b="1" dirty="0" smtClean="0"/>
              <a:t> CLASES VIRTUALES</a:t>
            </a:r>
            <a:r>
              <a:rPr lang="es-CL" sz="4000" dirty="0"/>
              <a:t/>
            </a:r>
            <a:br>
              <a:rPr lang="es-CL" sz="4000" dirty="0"/>
            </a:br>
            <a:r>
              <a:rPr lang="es-CL" sz="4000" dirty="0"/>
              <a:t>SEMANA </a:t>
            </a:r>
            <a:r>
              <a:rPr lang="es-CL" sz="4000" dirty="0" smtClean="0"/>
              <a:t>N°37 Clase </a:t>
            </a:r>
            <a:r>
              <a:rPr lang="es-CL" sz="4000" dirty="0"/>
              <a:t>3</a:t>
            </a:r>
            <a:br>
              <a:rPr lang="es-CL" sz="4000" dirty="0"/>
            </a:br>
            <a:r>
              <a:rPr lang="es-CL" sz="4000" dirty="0" smtClean="0"/>
              <a:t>FECHA : Diciembre  2020</a:t>
            </a:r>
            <a:br>
              <a:rPr lang="es-CL" sz="4000" dirty="0" smtClean="0"/>
            </a:br>
            <a:r>
              <a:rPr lang="es-CL" sz="4000" dirty="0" smtClean="0"/>
              <a:t>Lenguaje Y comunicación </a:t>
            </a:r>
            <a:br>
              <a:rPr lang="es-CL" sz="4000" dirty="0" smtClean="0"/>
            </a:br>
            <a:r>
              <a:rPr lang="es-CL" sz="4000" dirty="0" smtClean="0"/>
              <a:t>3° Básico </a:t>
            </a:r>
            <a:endParaRPr lang="es-CL" sz="4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9632" y="228600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32656"/>
            <a:ext cx="1802011" cy="155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501008"/>
            <a:ext cx="6442519" cy="189088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460" y="476672"/>
            <a:ext cx="6209920" cy="239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356" y="1423281"/>
            <a:ext cx="8017015" cy="335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25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En tu cuaderno dibuja los personajes y el ambiente donde se desarrolla la historia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84613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206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7"/>
            <a:ext cx="5544616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 Lenguaje y Comunicación </a:t>
            </a:r>
          </a:p>
          <a:p>
            <a:pPr algn="ctr"/>
            <a:r>
              <a:rPr lang="es-CL" sz="2000" b="1" dirty="0" smtClean="0"/>
              <a:t>SEMANA </a:t>
            </a:r>
            <a:r>
              <a:rPr lang="es-CL" sz="2000" b="1" dirty="0" smtClean="0"/>
              <a:t>38 </a:t>
            </a:r>
            <a:r>
              <a:rPr lang="es-CL" sz="2000" b="1" dirty="0" smtClean="0"/>
              <a:t>clase </a:t>
            </a:r>
            <a:r>
              <a:rPr lang="es-CL" sz="2000" b="1" dirty="0" smtClean="0"/>
              <a:t>2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825" y="197908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sp>
        <p:nvSpPr>
          <p:cNvPr id="8" name="4 Rectángulo redondeado"/>
          <p:cNvSpPr/>
          <p:nvPr/>
        </p:nvSpPr>
        <p:spPr>
          <a:xfrm>
            <a:off x="4114194" y="5805264"/>
            <a:ext cx="4968552" cy="86409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</a:t>
            </a:r>
            <a:r>
              <a:rPr lang="es-CL" dirty="0" smtClean="0"/>
              <a:t>:</a:t>
            </a:r>
            <a:r>
              <a:rPr lang="es-ES_tradnl" u="sng" dirty="0">
                <a:hlinkClick r:id="rId4"/>
              </a:rPr>
              <a:t> Priscila.salas@colegio-jeanpiaget.cl</a:t>
            </a:r>
            <a:r>
              <a:rPr lang="es-ES_tradnl" dirty="0"/>
              <a:t> </a:t>
            </a:r>
            <a:endParaRPr lang="es-CL" dirty="0"/>
          </a:p>
          <a:p>
            <a:pPr algn="ctr"/>
            <a:r>
              <a:rPr lang="es-CL" dirty="0"/>
              <a:t>Celular</a:t>
            </a:r>
            <a:r>
              <a:rPr lang="es-CL" dirty="0" smtClean="0"/>
              <a:t>: +56964517146</a:t>
            </a:r>
            <a:endParaRPr lang="es-CL" dirty="0"/>
          </a:p>
        </p:txBody>
      </p:sp>
      <p:pic>
        <p:nvPicPr>
          <p:cNvPr id="9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5408897"/>
            <a:ext cx="1440160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arcador de contenido 5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03783" y="2542248"/>
            <a:ext cx="8734309" cy="235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9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028517"/>
              </p:ext>
            </p:extLst>
          </p:nvPr>
        </p:nvGraphicFramePr>
        <p:xfrm>
          <a:off x="467544" y="476672"/>
          <a:ext cx="8136904" cy="4506597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 y Comunicación  3° Básico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Priscila Salas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Patricia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Osorio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OA 4: Profundizar su comprensión de las narraciones leídas: • extrayendo información explícita e implícita • reconstruyendo la secuencia de las acciones en la historia • describiendo a los personajes • describiendo el ambiente en que ocurre la acción • expresando opiniones fundamentadas sobre hechos y situaciones del texto • emitiendo una opinión sobre los personajes</a:t>
                      </a:r>
                      <a:endParaRPr lang="es-CL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Aluden en sus comentarios orales y escritos a información explicita de un texto. Contestan oralmente preguntas que aluden a información implícita de un texto.</a:t>
                      </a:r>
                      <a:endParaRPr lang="es-ES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CONTENIDO/ Habilidades 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Infografía</a:t>
                      </a:r>
                      <a:r>
                        <a:rPr lang="es-ES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Leer, comprender </a:t>
                      </a:r>
                      <a:r>
                        <a:rPr lang="es-ES" sz="1400" baseline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y escribir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Leer y comprender un cuento mediante apoyo visual.</a:t>
                      </a:r>
                      <a:endParaRPr lang="es-CL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600" b="1" baseline="0" dirty="0" smtClean="0">
                          <a:effectLst/>
                          <a:latin typeface="+mn-lt"/>
                        </a:rPr>
                        <a:t> de salida </a:t>
                      </a:r>
                      <a:endParaRPr lang="es-CL" sz="1600" b="1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392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 smtClean="0">
                <a:latin typeface="Brush Script MT" panose="03060802040406070304" pitchFamily="66" charset="0"/>
              </a:rPr>
              <a:t>Reglas clases virtuales</a:t>
            </a:r>
            <a:endParaRPr lang="es-CL" dirty="0">
              <a:latin typeface="Brush Script MT" panose="03060802040406070304" pitchFamily="66" charset="0"/>
            </a:endParaRPr>
          </a:p>
        </p:txBody>
      </p:sp>
      <p:pic>
        <p:nvPicPr>
          <p:cNvPr id="5" name="4 Marcador de contenido">
            <a:extLst>
              <a:ext uri="{FF2B5EF4-FFF2-40B4-BE49-F238E27FC236}">
                <a16:creationId xmlns:a16="http://schemas.microsoft.com/office/drawing/2014/main" xmlns="" xmlns:lc="http://schemas.openxmlformats.org/drawingml/2006/lockedCanvas" id="{90ECA671-BA38-4BA6-84FD-3E97B1D124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2841592" cy="372454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xmlns:lc="http://schemas.openxmlformats.org/drawingml/2006/lockedCanvas" id="{B148CA86-CB52-42CD-9649-67BC901ED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204" y="1566728"/>
            <a:ext cx="2841592" cy="3724544"/>
          </a:xfrm>
          <a:prstGeom prst="rect">
            <a:avLst/>
          </a:prstGeom>
        </p:spPr>
      </p:pic>
      <p:pic>
        <p:nvPicPr>
          <p:cNvPr id="8" name="Picture 3" descr="C:\Users\Profesor\Downloads\WhatsApp Image 2020-08-01 at 13.42.50.jpeg">
            <a:extLst>
              <a:ext uri="{FF2B5EF4-FFF2-40B4-BE49-F238E27FC236}">
                <a16:creationId xmlns:a16="http://schemas.microsoft.com/office/drawing/2014/main" xmlns="" xmlns:lc="http://schemas.openxmlformats.org/drawingml/2006/lockedCanvas" id="{00979DF5-4323-4A1A-B185-961E67A93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25" y="1552424"/>
            <a:ext cx="2873914" cy="372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43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xmlns:lc="http://schemas.openxmlformats.org/drawingml/2006/lockedCanvas" id="{E69A79CF-DE7C-4300-B767-A3A4B5859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Profesor\Downloads\WhatsApp Image 2020-08-01 at 13.42.50 (2).jpeg">
            <a:extLst>
              <a:ext uri="{FF2B5EF4-FFF2-40B4-BE49-F238E27FC236}">
                <a16:creationId xmlns:a16="http://schemas.microsoft.com/office/drawing/2014/main" xmlns="" xmlns:lc="http://schemas.openxmlformats.org/drawingml/2006/lockedCanvas" id="{F5D5924B-443A-4820-BB98-7623A71E3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239" y="1664804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>
            <a:extLst>
              <a:ext uri="{FF2B5EF4-FFF2-40B4-BE49-F238E27FC236}">
                <a16:creationId xmlns:a16="http://schemas.microsoft.com/office/drawing/2014/main" xmlns="" xmlns:lc="http://schemas.openxmlformats.org/drawingml/2006/lockedCanvas" id="{1F6723B3-A973-4F8E-9981-87F2913B2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64804"/>
            <a:ext cx="284688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3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</a:t>
            </a:r>
            <a:r>
              <a:rPr lang="es-CL" b="1" dirty="0" smtClean="0">
                <a:solidFill>
                  <a:prstClr val="black"/>
                </a:solidFill>
              </a:rPr>
              <a:t>libro.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-171400"/>
            <a:ext cx="3151191" cy="315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835" y="3140968"/>
            <a:ext cx="2009775" cy="1333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736" y="4941168"/>
            <a:ext cx="2190750" cy="12858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529960"/>
            <a:ext cx="2486000" cy="569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7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1114425"/>
            <a:ext cx="66675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92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91405"/>
            <a:ext cx="6768752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844824"/>
            <a:ext cx="6231470" cy="214024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87624" y="47667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Responde en tu cuaderno </a:t>
            </a:r>
            <a:endParaRPr lang="es-CL" dirty="0"/>
          </a:p>
        </p:txBody>
      </p:sp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62" y="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5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2762</TotalTime>
  <Words>296</Words>
  <Application>Microsoft Office PowerPoint</Application>
  <PresentationFormat>Presentación en pantalla (4:3)</PresentationFormat>
  <Paragraphs>37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Brush Script MT</vt:lpstr>
      <vt:lpstr>Calibri</vt:lpstr>
      <vt:lpstr>Times New Roman</vt:lpstr>
      <vt:lpstr>Tema de Office</vt:lpstr>
      <vt:lpstr>1_Tema de Office</vt:lpstr>
      <vt:lpstr>PLANIFICACIÓN  CLASES VIRTUALES SEMANA N°37 Clase 3 FECHA : Diciembre  2020 Lenguaje Y comunicación  3° Básico </vt:lpstr>
      <vt:lpstr>Presentación de PowerPoint</vt:lpstr>
      <vt:lpstr>Reglas clases virtuales</vt:lpstr>
      <vt:lpstr>Presentación de PowerPoint</vt:lpstr>
      <vt:lpstr>Importante: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 tu cuaderno dibuja los personajes y el ambiente donde se desarrolla la historia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Priscila Salas</cp:lastModifiedBy>
  <cp:revision>194</cp:revision>
  <dcterms:created xsi:type="dcterms:W3CDTF">2020-07-06T03:06:52Z</dcterms:created>
  <dcterms:modified xsi:type="dcterms:W3CDTF">2020-12-10T03:00:22Z</dcterms:modified>
</cp:coreProperties>
</file>