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310" r:id="rId3"/>
    <p:sldId id="256" r:id="rId4"/>
    <p:sldId id="346" r:id="rId5"/>
    <p:sldId id="353" r:id="rId6"/>
    <p:sldId id="354" r:id="rId7"/>
    <p:sldId id="355" r:id="rId8"/>
    <p:sldId id="363" r:id="rId9"/>
    <p:sldId id="364" r:id="rId10"/>
    <p:sldId id="356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4" r:id="rId19"/>
    <p:sldId id="373" r:id="rId20"/>
    <p:sldId id="375" r:id="rId21"/>
    <p:sldId id="376" r:id="rId22"/>
    <p:sldId id="347" r:id="rId23"/>
    <p:sldId id="345" r:id="rId24"/>
    <p:sldId id="362" r:id="rId25"/>
    <p:sldId id="273" r:id="rId26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39" autoAdjust="0"/>
    <p:restoredTop sz="86477" autoAdjust="0"/>
  </p:normalViewPr>
  <p:slideViewPr>
    <p:cSldViewPr>
      <p:cViewPr>
        <p:scale>
          <a:sx n="71" d="100"/>
          <a:sy n="71" d="100"/>
        </p:scale>
        <p:origin x="-1356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10-12-2020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10-12-2020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kitos.com/puzzle-de-coordenadas-xy/play/" TargetMode="External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hyperlink" Target="https://www.cokitos.com/aprender-el-reloj-analogico/play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BJeYFcx0iU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microsoft.com/office/2007/relationships/hdphoto" Target="../media/hdphoto4.wdp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gif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kitos.com/reconstruir-el-mapamundi/play/" TargetMode="External"/><Relationship Id="rId3" Type="http://schemas.microsoft.com/office/2007/relationships/hdphoto" Target="../media/hdphoto1.wdp"/><Relationship Id="rId7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3.wdp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38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FECHA: LUNES </a:t>
            </a:r>
            <a:r>
              <a:rPr lang="es-CL" sz="2800" dirty="0" smtClean="0"/>
              <a:t>14</a:t>
            </a:r>
            <a:r>
              <a:rPr lang="es-CL" sz="2800" dirty="0" smtClean="0"/>
              <a:t> </a:t>
            </a:r>
            <a:r>
              <a:rPr lang="es-CL" sz="2800" dirty="0" smtClean="0"/>
              <a:t>DE DICIEMBRE</a:t>
            </a:r>
            <a:br>
              <a:rPr lang="es-CL" sz="2800" dirty="0" smtClean="0"/>
            </a:br>
            <a:r>
              <a:rPr lang="es-CL" sz="2800" dirty="0" smtClean="0"/>
              <a:t>CURSO: 3°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49080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7" t="23346" r="23108" b="32904"/>
          <a:stretch/>
        </p:blipFill>
        <p:spPr bwMode="auto">
          <a:xfrm>
            <a:off x="467544" y="3501008"/>
            <a:ext cx="7086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8" t="20588" r="33753" b="24264"/>
          <a:stretch/>
        </p:blipFill>
        <p:spPr bwMode="auto">
          <a:xfrm>
            <a:off x="2123728" y="157008"/>
            <a:ext cx="4031687" cy="3191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7568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26286" r="23004" b="29412"/>
          <a:stretch/>
        </p:blipFill>
        <p:spPr bwMode="auto">
          <a:xfrm>
            <a:off x="548263" y="3501008"/>
            <a:ext cx="7140388" cy="3240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7284"/>
            <a:ext cx="4035425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27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8" t="22426" r="23210" b="34191"/>
          <a:stretch/>
        </p:blipFill>
        <p:spPr bwMode="auto">
          <a:xfrm>
            <a:off x="827584" y="3356992"/>
            <a:ext cx="7113494" cy="317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36581" r="39023" b="22794"/>
          <a:stretch/>
        </p:blipFill>
        <p:spPr bwMode="auto">
          <a:xfrm>
            <a:off x="2411760" y="116632"/>
            <a:ext cx="443753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43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7" t="26654" r="23004" b="29228"/>
          <a:stretch/>
        </p:blipFill>
        <p:spPr bwMode="auto">
          <a:xfrm>
            <a:off x="251520" y="3284984"/>
            <a:ext cx="7140388" cy="322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1" t="36581" r="39023" b="22794"/>
          <a:stretch/>
        </p:blipFill>
        <p:spPr bwMode="auto">
          <a:xfrm>
            <a:off x="2411760" y="116632"/>
            <a:ext cx="4437530" cy="2971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004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3" t="26471" r="23315" b="30331"/>
          <a:stretch/>
        </p:blipFill>
        <p:spPr bwMode="auto">
          <a:xfrm>
            <a:off x="963415" y="3673659"/>
            <a:ext cx="7073153" cy="316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5" t="27206" r="31479" b="18750"/>
          <a:stretch/>
        </p:blipFill>
        <p:spPr bwMode="auto">
          <a:xfrm>
            <a:off x="2195736" y="90733"/>
            <a:ext cx="4608512" cy="339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8375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1" t="35662" r="23210" b="17463"/>
          <a:stretch/>
        </p:blipFill>
        <p:spPr bwMode="auto">
          <a:xfrm>
            <a:off x="611560" y="3284984"/>
            <a:ext cx="7140389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49" y="21215"/>
            <a:ext cx="4321276" cy="3184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78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30 Falafel Alarm GIFs | Find the best GIF on Gfyca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2003"/>
            <a:ext cx="4220736" cy="5467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5482835" y="188640"/>
            <a:ext cx="242526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</a:p>
          <a:p>
            <a:pPr algn="ctr"/>
            <a:r>
              <a:rPr lang="es-E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ALERTA</a:t>
            </a:r>
            <a:endParaRPr lang="es-E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OLIC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8093" y="2643258"/>
            <a:ext cx="609600" cy="609600"/>
          </a:xfrm>
          <a:prstGeom prst="rect">
            <a:avLst/>
          </a:prstGeom>
        </p:spPr>
      </p:pic>
      <p:sp>
        <p:nvSpPr>
          <p:cNvPr id="3" name="2 Flecha abajo"/>
          <p:cNvSpPr/>
          <p:nvPr/>
        </p:nvSpPr>
        <p:spPr>
          <a:xfrm>
            <a:off x="6516216" y="5850440"/>
            <a:ext cx="1224136" cy="6786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Explosión 2"/>
          <p:cNvSpPr/>
          <p:nvPr/>
        </p:nvSpPr>
        <p:spPr>
          <a:xfrm>
            <a:off x="4400248" y="2948058"/>
            <a:ext cx="4585367" cy="2497166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hlinkClick r:id="rId8"/>
              </a:rPr>
              <a:t>https://www.cokitos.com/puzzle-de-coordenadas-xy/play/</a:t>
            </a:r>
            <a:r>
              <a:rPr lang="es-CL" dirty="0"/>
              <a:t> 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16246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34761"/>
              </p:ext>
            </p:extLst>
          </p:nvPr>
        </p:nvGraphicFramePr>
        <p:xfrm>
          <a:off x="319938" y="260648"/>
          <a:ext cx="8644550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1659774"/>
                <a:gridCol w="6984776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MATEMÁTICA/3°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2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20. Leer y registrar el tiempo en horas, medias horas, cuartos de horas y minutos en relojes análogos y digitales.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Indicadores: 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Describen la posición de los punteros para medias horas, cuartos de hora, horas y minutos en relojes análogos.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Leen el tiempo con intervalos de medias horas, cuartos de hora, horas y minutos utilizando relojes análogos y digitales.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Miden el tiempo transcurrido.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Utilizan medidas de tiempo para indicar eventos.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Localización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planos y mapas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/>
                        <a:t>Ejercitar</a:t>
                      </a:r>
                      <a:r>
                        <a:rPr lang="es-CL" sz="1200" baseline="0" dirty="0" smtClean="0"/>
                        <a:t> leyendo tiempo con diversos intervalos en relojes análogos y digitales.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85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8" t="10287" r="12566" b="12316"/>
          <a:stretch/>
        </p:blipFill>
        <p:spPr bwMode="auto">
          <a:xfrm>
            <a:off x="1115616" y="2591445"/>
            <a:ext cx="6372164" cy="366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4" y="3643146"/>
            <a:ext cx="3005992" cy="3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50" y="442154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36" y="3488174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887494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dirty="0">
                <a:hlinkClick r:id="rId9"/>
              </a:rPr>
              <a:t>https://www.cokitos.com/aprender-el-reloj-analogico/play</a:t>
            </a:r>
            <a:r>
              <a:rPr lang="es-CL" dirty="0" smtClean="0">
                <a:hlinkClick r:id="rId9"/>
              </a:rPr>
              <a:t>/</a:t>
            </a:r>
            <a:r>
              <a:rPr lang="es-CL" dirty="0" smtClean="0"/>
              <a:t>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21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3200" dirty="0" smtClean="0"/>
              <a:t>RECORDEMOS…</a:t>
            </a:r>
            <a:endParaRPr lang="es-CL" sz="3200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t="17995" r="21525" b="48600"/>
          <a:stretch/>
        </p:blipFill>
        <p:spPr bwMode="auto">
          <a:xfrm>
            <a:off x="244107" y="1916832"/>
            <a:ext cx="864606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7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049127"/>
              </p:ext>
            </p:extLst>
          </p:nvPr>
        </p:nvGraphicFramePr>
        <p:xfrm>
          <a:off x="319938" y="260648"/>
          <a:ext cx="8644550" cy="5486400"/>
        </p:xfrm>
        <a:graphic>
          <a:graphicData uri="http://schemas.openxmlformats.org/drawingml/2006/table">
            <a:tbl>
              <a:tblPr firstRow="1" firstCol="1" bandRow="1"/>
              <a:tblGrid>
                <a:gridCol w="1659774"/>
                <a:gridCol w="6984776"/>
              </a:tblGrid>
              <a:tr h="1386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MATEMÁTICA/3°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2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Patricia Osorio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u="sng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OA 14: Describir la localización de un objeto en un mapa simple o cuadrícula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PORCENTAJE</a:t>
                      </a:r>
                      <a:r>
                        <a:rPr lang="es-CL" sz="16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LOGRO A NIVEL DE CURSO: 83%</a:t>
                      </a:r>
                      <a:endParaRPr lang="es-CL" sz="16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Indicadores: 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Describen un mapa sencillo; por ejemplo, un mapa de fantasía del entorno.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Otorgan letras o números a las columnas y filas en una cuadrícula de, por ejemplo, 6 x 5.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Señalan lugares en una cuadrícula a partir de las columnas y filas, utilizando letras o números.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Encuentran lugares en un “mapa del tesoro”.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Describen la búsqueda de un tesoro o un viaje imaginario, indicando referencias expresadas con letras y números; por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ejemplo: A4, C2, etc…</a:t>
                      </a:r>
                    </a:p>
                    <a:p>
                      <a:pPr algn="just"/>
                      <a:r>
                        <a:rPr lang="es-CL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› Adivinan figuras elaboradas por otra persona en una cuadrícula, a partir de referencias expresadas, como B3.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Localización</a:t>
                      </a:r>
                      <a:r>
                        <a:rPr lang="es-C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en planos y mapas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200" dirty="0" smtClean="0"/>
                        <a:t>Retroalimentar</a:t>
                      </a:r>
                      <a:r>
                        <a:rPr lang="es-CL" sz="1200" baseline="0" dirty="0" smtClean="0"/>
                        <a:t> contenidos de la evaluación, poniendo énfasis en las preguntas con menos nivel de logro.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085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2" t="21552" r="21482" b="8621"/>
          <a:stretch/>
        </p:blipFill>
        <p:spPr bwMode="auto">
          <a:xfrm>
            <a:off x="536517" y="186255"/>
            <a:ext cx="7989936" cy="526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1635361" y="6205954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dirty="0">
                <a:hlinkClick r:id="rId3"/>
              </a:rPr>
              <a:t>https://</a:t>
            </a:r>
            <a:r>
              <a:rPr lang="es-CL" dirty="0" smtClean="0">
                <a:hlinkClick r:id="rId3"/>
              </a:rPr>
              <a:t>www.youtube.com/watch?v=3BJeYFcx0iU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760" y="5476723"/>
            <a:ext cx="7029450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95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922804" y="731470"/>
            <a:ext cx="4176464" cy="2517711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101 y 102 del cuaderno de ejercicios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17460" r="32306" b="6250"/>
          <a:stretch/>
        </p:blipFill>
        <p:spPr bwMode="auto">
          <a:xfrm>
            <a:off x="249662" y="731470"/>
            <a:ext cx="4529792" cy="536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08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9" t="22059" r="36439" b="12500"/>
          <a:stretch/>
        </p:blipFill>
        <p:spPr bwMode="auto">
          <a:xfrm>
            <a:off x="594592" y="0"/>
            <a:ext cx="5633592" cy="6915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7236608" y="2445792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101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608" y="4509120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0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7236608" y="2445792"/>
            <a:ext cx="180020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Página 102</a:t>
            </a:r>
            <a:endParaRPr lang="es-CL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568" y="4997772"/>
            <a:ext cx="1361240" cy="164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2" t="21507" r="35776" b="14890"/>
          <a:stretch/>
        </p:blipFill>
        <p:spPr bwMode="auto">
          <a:xfrm>
            <a:off x="683568" y="17241"/>
            <a:ext cx="5976664" cy="686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38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3°</a:t>
            </a:r>
            <a:endParaRPr lang="es-CL" sz="2400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45">
            <a:off x="6980311" y="-406428"/>
            <a:ext cx="1786727" cy="17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 QUIZZIZ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9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9007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30141" r="36440" b="55331"/>
          <a:stretch/>
        </p:blipFill>
        <p:spPr bwMode="auto">
          <a:xfrm>
            <a:off x="1979712" y="3861048"/>
            <a:ext cx="6173350" cy="106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17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74" y="3643146"/>
            <a:ext cx="3005992" cy="300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550" y="4421544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36" y="3488174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861471" y="13566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L" dirty="0">
                <a:hlinkClick r:id="rId8"/>
              </a:rPr>
              <a:t>https://www.cokitos.com/reconstruir-el-mapamundi/play</a:t>
            </a:r>
            <a:r>
              <a:rPr lang="es-CL" dirty="0" smtClean="0">
                <a:hlinkClick r:id="rId8"/>
              </a:rPr>
              <a:t>/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8" t="9885" r="14219" b="18554"/>
          <a:stretch/>
        </p:blipFill>
        <p:spPr bwMode="auto">
          <a:xfrm>
            <a:off x="1369652" y="2298532"/>
            <a:ext cx="5421778" cy="36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88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61550" y="908720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47485" y="1844824"/>
            <a:ext cx="6322777" cy="3672408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Recordemos y definamos algunos conceptos aprendidos en la 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unidad: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Coordenadas: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Vertical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Horizontal: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Filas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Columnas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Mapa: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Plano</a:t>
            </a: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Cuadrícula:</a:t>
            </a: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" y="5041564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72" y="5175041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Equipo Jean Piaget\Desktop\AVATARS CONY\WhatsApp Image 2020-11-05 at 5.03.52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" b="98154" l="9769" r="9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171" y="2780928"/>
            <a:ext cx="1695338" cy="42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1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209" y="4672173"/>
            <a:ext cx="1437436" cy="175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4" t="14490" r="23935" b="41313"/>
          <a:stretch/>
        </p:blipFill>
        <p:spPr bwMode="auto">
          <a:xfrm>
            <a:off x="539552" y="3501008"/>
            <a:ext cx="6992470" cy="3233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7" t="15441" r="34626" b="30043"/>
          <a:stretch/>
        </p:blipFill>
        <p:spPr bwMode="auto">
          <a:xfrm>
            <a:off x="2267744" y="188640"/>
            <a:ext cx="4031514" cy="3200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88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40" y="4725144"/>
            <a:ext cx="1612901" cy="197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7" t="15993" r="23624" b="41313"/>
          <a:stretch/>
        </p:blipFill>
        <p:spPr bwMode="auto">
          <a:xfrm>
            <a:off x="467544" y="3429000"/>
            <a:ext cx="7100047" cy="312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3" y="116632"/>
            <a:ext cx="4029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10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979" y="4077072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29139" r="23077" b="27925"/>
          <a:stretch/>
        </p:blipFill>
        <p:spPr bwMode="auto">
          <a:xfrm>
            <a:off x="188245" y="3573016"/>
            <a:ext cx="7005917" cy="314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77" y="139582"/>
            <a:ext cx="40290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7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11479</TotalTime>
  <Words>611</Words>
  <Application>Microsoft Office PowerPoint</Application>
  <PresentationFormat>Presentación en pantalla (4:3)</PresentationFormat>
  <Paragraphs>94</Paragraphs>
  <Slides>24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1_Tema de Office</vt:lpstr>
      <vt:lpstr>PLANIFICACIÓN  PARA CLASE VIRTUALES SEMANA N° 38 FECHA: LUNES 14 DE DICIEMBRE CURSO: 3° A ASIGNATURA: MATEMÁTICA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 matemático: ¡Juguemos! ¡Atentos!</vt:lpstr>
      <vt:lpstr>RECORDEMOS…</vt:lpstr>
      <vt:lpstr>Presentación de PowerPoint</vt:lpstr>
      <vt:lpstr>Presentación de PowerPoint</vt:lpstr>
      <vt:lpstr>Presentación de PowerPoint</vt:lpstr>
      <vt:lpstr>Presentación de PowerPoint</vt:lpstr>
      <vt:lpstr>TICKET DE SALIDA Semana 38 Matemática 3°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160</cp:revision>
  <dcterms:created xsi:type="dcterms:W3CDTF">2020-07-06T03:06:52Z</dcterms:created>
  <dcterms:modified xsi:type="dcterms:W3CDTF">2020-12-11T03:19:42Z</dcterms:modified>
</cp:coreProperties>
</file>