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60" r:id="rId4"/>
    <p:sldId id="257" r:id="rId5"/>
    <p:sldId id="264" r:id="rId6"/>
    <p:sldId id="258" r:id="rId7"/>
    <p:sldId id="263" r:id="rId8"/>
    <p:sldId id="262" r:id="rId9"/>
    <p:sldId id="261" r:id="rId10"/>
    <p:sldId id="265" r:id="rId11"/>
    <p:sldId id="266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125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FDCEA-D5A4-4F97-9E81-36E3238E5935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8253A-C627-4710-9764-47EA85C7BFA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02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253A-C627-4710-9764-47EA85C7BFAB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97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253A-C627-4710-9764-47EA85C7BFA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085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C7449C-CF20-4914-877B-ADB9151DE034}" type="datetimeFigureOut">
              <a:rPr lang="es-CL" smtClean="0"/>
              <a:t>09-05-2020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25C5C9F-7769-4035-BC0D-C31FB6337FE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CUARTO AÑO BÁSICO</a:t>
            </a:r>
          </a:p>
          <a:p>
            <a:r>
              <a:rPr lang="es-CL" dirty="0" smtClean="0"/>
              <a:t>COLEGIO JEAN PIAGET</a:t>
            </a:r>
          </a:p>
          <a:p>
            <a:r>
              <a:rPr lang="es-CL" dirty="0" smtClean="0"/>
              <a:t>2020</a:t>
            </a:r>
            <a:endParaRPr lang="es-CL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CLASES N°7 LENGUAJE Y COMUNICACIÓN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786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 t="15432" r="29722" b="4784"/>
          <a:stretch/>
        </p:blipFill>
        <p:spPr bwMode="auto">
          <a:xfrm>
            <a:off x="1403648" y="404664"/>
            <a:ext cx="6408712" cy="614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459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15123" r="28160" b="22068"/>
          <a:stretch/>
        </p:blipFill>
        <p:spPr bwMode="auto">
          <a:xfrm>
            <a:off x="755576" y="292389"/>
            <a:ext cx="74950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916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420017"/>
              </p:ext>
            </p:extLst>
          </p:nvPr>
        </p:nvGraphicFramePr>
        <p:xfrm>
          <a:off x="1187624" y="1052736"/>
          <a:ext cx="6696744" cy="4536186"/>
        </p:xfrm>
        <a:graphic>
          <a:graphicData uri="http://schemas.openxmlformats.org/drawingml/2006/table">
            <a:tbl>
              <a:tblPr firstRow="1" firstCol="1" bandRow="1"/>
              <a:tblGrid>
                <a:gridCol w="6696744"/>
              </a:tblGrid>
              <a:tr h="313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CL" sz="1400" b="1" baseline="0" dirty="0" smtClean="0">
                        <a:solidFill>
                          <a:srgbClr val="FF0000"/>
                        </a:solidFill>
                        <a:effectLst/>
                        <a:latin typeface="Bell MT" pitchFamily="18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L" sz="2800" dirty="0" smtClean="0">
                          <a:solidFill>
                            <a:srgbClr val="002060"/>
                          </a:solidFill>
                        </a:rPr>
                        <a:t>Muy</a:t>
                      </a:r>
                      <a:r>
                        <a:rPr lang="es-CL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L" sz="2800" dirty="0" smtClean="0">
                          <a:solidFill>
                            <a:srgbClr val="002060"/>
                          </a:solidFill>
                        </a:rPr>
                        <a:t>bien. </a:t>
                      </a:r>
                      <a:br>
                        <a:rPr lang="es-CL" sz="28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es-CL" sz="2800" dirty="0" smtClean="0">
                          <a:solidFill>
                            <a:srgbClr val="002060"/>
                          </a:solidFill>
                        </a:rPr>
                        <a:t>Espero hayas respetados todas las reglas de puntuación para así tener una excelente comprensión lectora.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L" sz="2800" dirty="0" smtClean="0">
                          <a:solidFill>
                            <a:srgbClr val="002060"/>
                          </a:solidFill>
                        </a:rPr>
                        <a:t> Ahora</a:t>
                      </a:r>
                      <a:r>
                        <a:rPr lang="es-CL" sz="2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L" sz="2800" dirty="0" smtClean="0">
                          <a:solidFill>
                            <a:srgbClr val="002060"/>
                          </a:solidFill>
                        </a:rPr>
                        <a:t>cuentas con más palabritas en tu cabecita.. Por lo que te invito a usarlas en tu vocabulario.</a:t>
                      </a:r>
                      <a:br>
                        <a:rPr lang="es-CL" sz="2800" dirty="0" smtClean="0">
                          <a:solidFill>
                            <a:srgbClr val="002060"/>
                          </a:solidFill>
                        </a:rPr>
                      </a:br>
                      <a:endParaRPr lang="es-CL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L" sz="28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s-CL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49450" y="2743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CL" sz="11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1371600" y="404813"/>
            <a:ext cx="7772400" cy="1655762"/>
          </a:xfrm>
        </p:spPr>
        <p:txBody>
          <a:bodyPr>
            <a:noAutofit/>
          </a:bodyPr>
          <a:lstStyle/>
          <a:p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/>
              <a:t/>
            </a:r>
            <a:br>
              <a:rPr lang="es-CL" sz="2800" dirty="0"/>
            </a:b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887842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86000" y="1845618"/>
            <a:ext cx="4572000" cy="6630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</a:pPr>
            <a:endParaRPr lang="es-CL" sz="1400" b="1" dirty="0">
              <a:solidFill>
                <a:srgbClr val="FF0000"/>
              </a:solidFill>
              <a:latin typeface="Bell MT" pitchFamily="18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endParaRPr lang="es-CL" sz="1100" b="1" dirty="0">
              <a:solidFill>
                <a:srgbClr val="4F81BD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11" y="1772816"/>
            <a:ext cx="6376988" cy="446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258663" y="692696"/>
            <a:ext cx="7772400" cy="79695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es-CL" b="1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</a:br>
            <a:r>
              <a:rPr lang="es-CL" sz="2200" dirty="0" smtClean="0">
                <a:solidFill>
                  <a:srgbClr val="FF0000"/>
                </a:solidFill>
              </a:rPr>
              <a:t> Para </a:t>
            </a:r>
            <a:r>
              <a:rPr lang="es-CL" sz="2200" dirty="0">
                <a:solidFill>
                  <a:srgbClr val="FF0000"/>
                </a:solidFill>
              </a:rPr>
              <a:t>terminar nuestra clase </a:t>
            </a:r>
            <a:r>
              <a:rPr lang="es-CL" sz="2200" dirty="0" smtClean="0">
                <a:solidFill>
                  <a:srgbClr val="FF0000"/>
                </a:solidFill>
              </a:rPr>
              <a:t> </a:t>
            </a:r>
            <a:r>
              <a:rPr lang="es-CL" sz="2200" dirty="0">
                <a:solidFill>
                  <a:srgbClr val="FF0000"/>
                </a:solidFill>
              </a:rPr>
              <a:t>te invito a responder estas tres preguntas en tu cuaderno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110992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35344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400" dirty="0" smtClean="0">
                <a:solidFill>
                  <a:srgbClr val="FF0000"/>
                </a:solidFill>
              </a:rPr>
              <a:t>Hasta la próxima </a:t>
            </a:r>
            <a:r>
              <a:rPr lang="es-CL" sz="4400" dirty="0" err="1" smtClean="0">
                <a:solidFill>
                  <a:srgbClr val="FF0000"/>
                </a:solidFill>
              </a:rPr>
              <a:t>semanaaaa</a:t>
            </a:r>
            <a:r>
              <a:rPr lang="es-CL" sz="4400" dirty="0" smtClean="0">
                <a:solidFill>
                  <a:srgbClr val="FF0000"/>
                </a:solidFill>
              </a:rPr>
              <a:t>….</a:t>
            </a:r>
            <a:endParaRPr lang="es-CL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70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ck Photo | Dibujos animados, Niños dibujos animados y Dibuj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5" y="620688"/>
            <a:ext cx="4286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1979712" y="4437112"/>
            <a:ext cx="5904656" cy="1582688"/>
          </a:xfrm>
        </p:spPr>
        <p:txBody>
          <a:bodyPr>
            <a:normAutofit fontScale="62500" lnSpcReduction="20000"/>
          </a:bodyPr>
          <a:lstStyle/>
          <a:p>
            <a:r>
              <a:rPr lang="es-CL" dirty="0" smtClean="0">
                <a:solidFill>
                  <a:srgbClr val="0070C0"/>
                </a:solidFill>
              </a:rPr>
              <a:t>HOLA CHICOS!!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SOY LA TÍA XIMENA  Y ESTOY FELIZ DE PODER ESTAR JUNTO A UDS.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ESPERO SE ENCUENTREN BIEN.</a:t>
            </a:r>
          </a:p>
          <a:p>
            <a:r>
              <a:rPr lang="es-CL" dirty="0" smtClean="0">
                <a:solidFill>
                  <a:srgbClr val="FF0000"/>
                </a:solidFill>
              </a:rPr>
              <a:t>RECUERDA QUE NOS CUIDAMOS QUEDÁNDONOS EN CASA </a:t>
            </a:r>
          </a:p>
          <a:p>
            <a:pPr marL="0" indent="0">
              <a:buNone/>
            </a:pPr>
            <a:r>
              <a:rPr lang="es-CL" dirty="0">
                <a:solidFill>
                  <a:srgbClr val="FF0000"/>
                </a:solidFill>
              </a:rPr>
              <a:t> </a:t>
            </a:r>
            <a:r>
              <a:rPr lang="es-CL" dirty="0" smtClean="0">
                <a:solidFill>
                  <a:srgbClr val="FF0000"/>
                </a:solidFill>
              </a:rPr>
              <a:t>     Y LAVANDONOS FRECUENTEMENTE NUESTRAS MANOS</a:t>
            </a:r>
            <a:r>
              <a:rPr lang="es-CL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98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s-CL" sz="2400" dirty="0" smtClean="0">
                <a:solidFill>
                  <a:srgbClr val="FF0000"/>
                </a:solidFill>
                <a:latin typeface="+mn-lt"/>
              </a:rPr>
            </a:br>
            <a:r>
              <a:rPr lang="es-CL" sz="2400" dirty="0">
                <a:solidFill>
                  <a:srgbClr val="FF0000"/>
                </a:solidFill>
              </a:rPr>
              <a:t>!MANOS A LA OBRA ! </a:t>
            </a:r>
            <a:r>
              <a:rPr lang="es-CL" sz="2400" dirty="0" smtClean="0">
                <a:solidFill>
                  <a:srgbClr val="FF0000"/>
                </a:solidFill>
              </a:rPr>
              <a:t/>
            </a:r>
            <a:br>
              <a:rPr lang="es-CL" sz="2400" dirty="0" smtClean="0">
                <a:solidFill>
                  <a:srgbClr val="FF0000"/>
                </a:solidFill>
              </a:rPr>
            </a:br>
            <a:r>
              <a:rPr lang="es-CL" sz="2400" dirty="0" smtClean="0">
                <a:solidFill>
                  <a:srgbClr val="FF0000"/>
                </a:solidFill>
                <a:latin typeface="+mn-lt"/>
              </a:rPr>
              <a:t>YA ES TIEMPO DE TRABAJAR…</a:t>
            </a:r>
            <a:br>
              <a:rPr lang="es-CL" sz="2400" dirty="0" smtClean="0">
                <a:solidFill>
                  <a:srgbClr val="FF0000"/>
                </a:solidFill>
                <a:latin typeface="+mn-lt"/>
              </a:rPr>
            </a:br>
            <a:r>
              <a:rPr lang="es-CL" sz="2400" dirty="0" smtClean="0">
                <a:solidFill>
                  <a:srgbClr val="FF0000"/>
                </a:solidFill>
                <a:latin typeface="+mn-lt"/>
              </a:rPr>
              <a:t>SOLO NECESITARAS  PARA ESTA CLASE</a:t>
            </a:r>
            <a:r>
              <a:rPr lang="es-CL" sz="2400" dirty="0" smtClean="0">
                <a:latin typeface="+mn-lt"/>
              </a:rPr>
              <a:t>:</a:t>
            </a:r>
            <a:br>
              <a:rPr lang="es-CL" sz="2400" dirty="0" smtClean="0">
                <a:latin typeface="+mn-lt"/>
              </a:rPr>
            </a:br>
            <a:r>
              <a:rPr lang="es-CL" sz="2400" dirty="0" smtClean="0">
                <a:solidFill>
                  <a:srgbClr val="00B0F0"/>
                </a:solidFill>
                <a:latin typeface="+mn-lt"/>
              </a:rPr>
              <a:t>CUADERNO Y TEXTO DE ESTUDIO</a:t>
            </a:r>
            <a:endParaRPr lang="es-CL" sz="2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3 Marcador de contenido" descr="Resultado de imagen para cuaderno y lapiz animado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43868"/>
            <a:ext cx="3132534" cy="249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Portada Tex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2" y="2924944"/>
            <a:ext cx="270011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479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25373" r="25613" b="54038"/>
          <a:stretch/>
        </p:blipFill>
        <p:spPr bwMode="auto">
          <a:xfrm>
            <a:off x="467545" y="1412776"/>
            <a:ext cx="8456718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23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5" t="14815" r="23649" b="35648"/>
          <a:stretch/>
        </p:blipFill>
        <p:spPr bwMode="auto">
          <a:xfrm>
            <a:off x="395536" y="332656"/>
            <a:ext cx="80648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487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3" t="14987" r="24413" b="18478"/>
          <a:stretch/>
        </p:blipFill>
        <p:spPr bwMode="auto">
          <a:xfrm>
            <a:off x="276549" y="404664"/>
            <a:ext cx="8615931" cy="614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39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de Lea Parlin en Pildipank | Imagenes de niños estudian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39792"/>
            <a:ext cx="7344816" cy="37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YA ACOMPAÑAME A ESTA AVENTURA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9125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2" t="39043" r="31283" b="51645"/>
          <a:stretch/>
        </p:blipFill>
        <p:spPr bwMode="auto">
          <a:xfrm>
            <a:off x="1259632" y="505476"/>
            <a:ext cx="6843852" cy="95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 t="14352" r="27726" b="17251"/>
          <a:stretch/>
        </p:blipFill>
        <p:spPr bwMode="auto">
          <a:xfrm>
            <a:off x="1259632" y="1463633"/>
            <a:ext cx="6843852" cy="52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 flipH="1" flipV="1">
            <a:off x="1115616" y="4077072"/>
            <a:ext cx="93610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130506" y="3356992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Lee las palabras </a:t>
            </a:r>
          </a:p>
          <a:p>
            <a:r>
              <a:rPr lang="es-CL" dirty="0"/>
              <a:t>d</a:t>
            </a:r>
            <a:r>
              <a:rPr lang="es-CL" dirty="0" smtClean="0"/>
              <a:t>e vocabulario</a:t>
            </a:r>
            <a:endParaRPr lang="es-CL" dirty="0"/>
          </a:p>
        </p:txBody>
      </p:sp>
      <p:cxnSp>
        <p:nvCxnSpPr>
          <p:cNvPr id="7" name="6 Conector recto de flecha"/>
          <p:cNvCxnSpPr/>
          <p:nvPr/>
        </p:nvCxnSpPr>
        <p:spPr>
          <a:xfrm flipH="1" flipV="1">
            <a:off x="1115616" y="5877272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9143" y="5055567"/>
            <a:ext cx="169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Responde las </a:t>
            </a:r>
          </a:p>
          <a:p>
            <a:r>
              <a:rPr lang="es-CL" dirty="0" smtClean="0"/>
              <a:t>Preguntas durante</a:t>
            </a:r>
          </a:p>
          <a:p>
            <a:r>
              <a:rPr lang="es-CL" dirty="0" smtClean="0"/>
              <a:t>La lectura.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8393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14507" r="26945" b="9568"/>
          <a:stretch/>
        </p:blipFill>
        <p:spPr bwMode="auto">
          <a:xfrm>
            <a:off x="1043608" y="404664"/>
            <a:ext cx="7201239" cy="580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414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147</TotalTime>
  <Words>76</Words>
  <Application>Microsoft Office PowerPoint</Application>
  <PresentationFormat>Presentación en pantalla (4:3)</PresentationFormat>
  <Paragraphs>26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Equidad</vt:lpstr>
      <vt:lpstr>CLASES N°7 LENGUAJE Y COMUNICACIÓN</vt:lpstr>
      <vt:lpstr>Presentación de PowerPoint</vt:lpstr>
      <vt:lpstr> !MANOS A LA OBRA !  YA ES TIEMPO DE TRABAJAR… SOLO NECESITARAS  PARA ESTA CLASE: CUADERNO Y TEXTO DE ESTUDIO</vt:lpstr>
      <vt:lpstr>Presentación de PowerPoint</vt:lpstr>
      <vt:lpstr>Presentación de PowerPoint</vt:lpstr>
      <vt:lpstr>Presentación de PowerPoint</vt:lpstr>
      <vt:lpstr>YA ACOMPAÑAME A ESTA AVENTURA</vt:lpstr>
      <vt:lpstr>Presentación de PowerPoint</vt:lpstr>
      <vt:lpstr>Presentación de PowerPoint</vt:lpstr>
      <vt:lpstr>Presentación de PowerPoint</vt:lpstr>
      <vt:lpstr>Presentación de PowerPoint</vt:lpstr>
      <vt:lpstr>    </vt:lpstr>
      <vt:lpstr>  Para terminar nuestra clase  te invito a responder estas tres preguntas en tu cuaderno</vt:lpstr>
      <vt:lpstr>Hasta la próxima semanaaaa….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N°7 LENGUAJE Y COMUNICACIÓN</dc:title>
  <dc:creator>HP</dc:creator>
  <cp:lastModifiedBy>Rodrigo</cp:lastModifiedBy>
  <cp:revision>17</cp:revision>
  <dcterms:created xsi:type="dcterms:W3CDTF">2020-05-02T02:41:44Z</dcterms:created>
  <dcterms:modified xsi:type="dcterms:W3CDTF">2020-05-10T01:12:38Z</dcterms:modified>
</cp:coreProperties>
</file>