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65" r:id="rId6"/>
    <p:sldId id="281" r:id="rId7"/>
    <p:sldId id="260" r:id="rId8"/>
    <p:sldId id="278" r:id="rId9"/>
    <p:sldId id="282" r:id="rId10"/>
    <p:sldId id="284" r:id="rId11"/>
    <p:sldId id="286" r:id="rId12"/>
    <p:sldId id="285" r:id="rId13"/>
    <p:sldId id="287" r:id="rId14"/>
    <p:sldId id="288" r:id="rId15"/>
    <p:sldId id="289" r:id="rId16"/>
    <p:sldId id="264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Q7PUKS5VsvXe40rfwXMl-3mbokoTH-FEb-xpYmXeAqs/edi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forms/d/14_wJ8TUnVXzKWvjU0koHSBUZPTpQ8rfiLG1L__kLP4g/e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Rancagua </a:t>
            </a:r>
            <a:r>
              <a:rPr lang="es-CL" sz="1600" dirty="0"/>
              <a:t>, </a:t>
            </a:r>
            <a:r>
              <a:rPr lang="es-CL" sz="1600" dirty="0" smtClean="0"/>
              <a:t>25 de </a:t>
            </a:r>
            <a:r>
              <a:rPr lang="es-CL" sz="1600" dirty="0"/>
              <a:t>Mayo, 2020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9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25 de </a:t>
            </a:r>
            <a:r>
              <a:rPr lang="es-CL" sz="2000" b="1" u="sng" dirty="0"/>
              <a:t>MAYO     AL    </a:t>
            </a:r>
            <a:r>
              <a:rPr lang="es-CL" sz="2000" b="1" u="sng" dirty="0" smtClean="0"/>
              <a:t>29 DE </a:t>
            </a:r>
            <a:r>
              <a:rPr lang="es-CL" sz="2000" b="1" u="sng" dirty="0"/>
              <a:t>MAYO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58359"/>
              </p:ext>
            </p:extLst>
          </p:nvPr>
        </p:nvGraphicFramePr>
        <p:xfrm>
          <a:off x="323528" y="1916833"/>
          <a:ext cx="8208912" cy="4784626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4°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Constanza Estefani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1) Representar y describir números del 0 al 10.000: contándolos de 10 en 10, de 100 en 100, de 1 000 en 1.000; leyéndolos y escribiéndolos; representándolos en forma concreta, pictórica y simbólica; comparándolos y ordenándolos en la recta numérica o la tabla posicional;  identificando el valor posicional de los dígitos hasta la decena de mil; componiendo y descomponiendo números naturales hasta 10 000 en forma aditiva, de acuerdo a su valor posicional.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3) Demostrar que comprenden la adición y la sustracción de números hasta 1 000: usando estrategias personales para realizar estas operaciones; descomponiendo los números involucrados; estimando sumas y diferencias; resolviendo problemas rutinarios y no rutinarios que incluyan adiciones y sustracciones;  aplicando los algoritmos, progresivamente, en la adición de hasta 4 sumandos y en la sustracción de hasta un sustraendo.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Retroalimentar 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y evaluar contenido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768752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Componer y descomponer cantidades</a:t>
            </a:r>
            <a:endParaRPr lang="es-CL" sz="32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48695" r="36120" b="22084"/>
          <a:stretch/>
        </p:blipFill>
        <p:spPr bwMode="auto">
          <a:xfrm>
            <a:off x="611560" y="2132856"/>
            <a:ext cx="83324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Recordemos algunas estrategias para sumar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18610" r="25560" b="38293"/>
          <a:stretch/>
        </p:blipFill>
        <p:spPr bwMode="auto">
          <a:xfrm>
            <a:off x="641445" y="2021843"/>
            <a:ext cx="7602963" cy="28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1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28685" r="30070" b="12920"/>
          <a:stretch/>
        </p:blipFill>
        <p:spPr bwMode="auto">
          <a:xfrm>
            <a:off x="1439652" y="1124744"/>
            <a:ext cx="6264696" cy="505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Recordemos algunas estrategias para restar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04844" y="47667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rgbClr val="0070C0"/>
                </a:solidFill>
                <a:latin typeface="Comic Sans MS" pitchFamily="66" charset="0"/>
              </a:rPr>
              <a:t>ACTIVIDAD</a:t>
            </a:r>
            <a:r>
              <a:rPr lang="es-CL" dirty="0" smtClean="0">
                <a:solidFill>
                  <a:srgbClr val="0070C0"/>
                </a:solidFill>
                <a:latin typeface="Comic Sans MS" pitchFamily="66" charset="0"/>
              </a:rPr>
              <a:t>: Te invito a realizar los siguientes ejercicios en tu cuaderno. Estos ejercicios están relacionados con el contenido reforzado  y te ayudará a prepararte para la evaluación siguiente.</a:t>
            </a:r>
            <a:endParaRPr lang="es-CL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0" y="1880682"/>
            <a:ext cx="71421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6" y="3250456"/>
            <a:ext cx="7142163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2" y="4485360"/>
            <a:ext cx="6480175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Winnie Pooh | Imagenes de disney, Dibujos, Fondo de pantalla os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741078"/>
            <a:ext cx="31051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35" y="139340"/>
            <a:ext cx="6623050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2" y="2499953"/>
            <a:ext cx="7412661" cy="415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Pin de Antonia Ortega en CONSTRUYE FRASES BAILAR | Niños bailando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84268"/>
            <a:ext cx="2425340" cy="24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t="18050" r="12553" b="11987"/>
          <a:stretch/>
        </p:blipFill>
        <p:spPr bwMode="auto">
          <a:xfrm>
            <a:off x="1043608" y="1832791"/>
            <a:ext cx="7128792" cy="485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0292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Winnie Pooh GIF - Winnie Pooh The - Discover &amp; Share GIF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6604"/>
            <a:ext cx="1656184" cy="17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6552728" cy="1080120"/>
          </a:xfrm>
        </p:spPr>
        <p:txBody>
          <a:bodyPr>
            <a:noAutofit/>
          </a:bodyPr>
          <a:lstStyle/>
          <a:p>
            <a:r>
              <a:rPr lang="es-CL" sz="3200" dirty="0" smtClean="0"/>
              <a:t>Responde la siguiente evaluación formativa haciendo clic en el siguiente link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996952"/>
            <a:ext cx="6707088" cy="1440160"/>
          </a:xfrm>
        </p:spPr>
        <p:txBody>
          <a:bodyPr>
            <a:normAutofit/>
          </a:bodyPr>
          <a:lstStyle/>
          <a:p>
            <a:r>
              <a:rPr lang="es-CL" sz="2400" dirty="0">
                <a:hlinkClick r:id="rId3"/>
              </a:rPr>
              <a:t>https://docs.google.com/forms/d/1Q7PUKS5VsvXe40rfwXMl-3mbokoTH-FEb-xpYmXeAqs/edit</a:t>
            </a:r>
            <a:endParaRPr lang="es-CL" sz="2400" dirty="0"/>
          </a:p>
        </p:txBody>
      </p:sp>
      <p:pic>
        <p:nvPicPr>
          <p:cNvPr id="5124" name="Picture 4" descr="Snoopy imagenes infantiles y gifs animados | Gifs snoop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82" y="4221088"/>
            <a:ext cx="24479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31985"/>
              </p:ext>
            </p:extLst>
          </p:nvPr>
        </p:nvGraphicFramePr>
        <p:xfrm>
          <a:off x="457200" y="1600200"/>
          <a:ext cx="8147248" cy="3137471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Actividades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Preguntas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de inicio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contenidos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vistos en las clases anteriores.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Responden Evaluación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Recursos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PPT 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forma digital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Evaluación  en formato digital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EVALUACIÓN FORMATIVA (ticket de salida)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Responder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evaluación formativa en link</a:t>
                      </a:r>
                      <a:r>
                        <a:rPr lang="es-CL" sz="1200" dirty="0" smtClean="0">
                          <a:hlinkClick r:id="rId2"/>
                        </a:rPr>
                        <a:t>https://docs.google.com/forms/d/14_wJ8TUnVXzKWvjU0koHSBUZPTpQ8rfiLG1L__kLP4g/edit</a:t>
                      </a:r>
                      <a:r>
                        <a:rPr lang="es-CL" sz="1200" baseline="0" dirty="0" smtClean="0"/>
                        <a:t> </a:t>
                      </a:r>
                      <a:endParaRPr lang="es-CL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99592" y="2169497"/>
            <a:ext cx="710977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No imprimas esta presentación, pues este </a:t>
            </a:r>
            <a:r>
              <a:rPr lang="es-CL" sz="2000" dirty="0" err="1" smtClean="0">
                <a:latin typeface="Comic Sans MS" pitchFamily="66" charset="0"/>
              </a:rPr>
              <a:t>power</a:t>
            </a:r>
            <a:r>
              <a:rPr lang="es-CL" sz="2000" dirty="0" smtClean="0">
                <a:latin typeface="Comic Sans MS" pitchFamily="66" charset="0"/>
              </a:rPr>
              <a:t> </a:t>
            </a:r>
            <a:r>
              <a:rPr lang="es-CL" sz="2000" dirty="0" err="1" smtClean="0">
                <a:latin typeface="Comic Sans MS" pitchFamily="66" charset="0"/>
              </a:rPr>
              <a:t>point</a:t>
            </a:r>
            <a:r>
              <a:rPr lang="es-CL" sz="2000" dirty="0" smtClean="0">
                <a:latin typeface="Comic Sans MS" pitchFamily="66" charset="0"/>
              </a:rPr>
              <a:t> te servirá para retroalimentar lo aprendido.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Puedes tomar apuntes en tu cuaderno si es necesario.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De no poder escuchar los audios de esta presentación, te recomiendo descargar la aplicación WPS Office.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Al finalizar esta presentación  debes ingresar al link sugerido y responder la evaluación que será formativa.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347048" cy="1143000"/>
          </a:xfrm>
        </p:spPr>
        <p:txBody>
          <a:bodyPr/>
          <a:lstStyle/>
          <a:p>
            <a:r>
              <a:rPr lang="es-CL" sz="4000" b="1" dirty="0" smtClean="0">
                <a:latin typeface="Comic Sans MS" pitchFamily="66" charset="0"/>
              </a:rPr>
              <a:t>Recomendaciones</a:t>
            </a:r>
            <a:endParaRPr lang="es-CL" b="1" dirty="0">
              <a:latin typeface="Comic Sans MS" pitchFamily="66" charset="0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228600"/>
            <a:ext cx="609600" cy="609600"/>
          </a:xfrm>
          <a:prstGeom prst="rect">
            <a:avLst/>
          </a:prstGeom>
        </p:spPr>
      </p:pic>
      <p:pic>
        <p:nvPicPr>
          <p:cNvPr id="6146" name="Picture 2" descr="Snoopy Embrace GIF - Snoopy Embrace Hug - Descubre &amp; Comparte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1943818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4"/>
            <a:ext cx="9144000" cy="684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611" y="378873"/>
            <a:ext cx="8229600" cy="1143000"/>
          </a:xfrm>
        </p:spPr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PROBLEMA DEL DÍA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528132" y="3284984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1450587" y="1844824"/>
            <a:ext cx="6374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 smtClean="0">
                <a:latin typeface="Comic Sans MS" pitchFamily="66" charset="0"/>
              </a:rPr>
              <a:t>En una fábrica de empanadas hicieron 1 237 empanadas de pino, 879 de mariscos y el resto de camarón queso. Si en total fabricaron 2 568 empanadas ¿Cuántas hicieron de camarón queso?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87824" y="1138746"/>
            <a:ext cx="406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latin typeface="Comic Sans MS" pitchFamily="66" charset="0"/>
              </a:rPr>
              <a:t>Resuélvelo en tu cuaderno</a:t>
            </a:r>
            <a:endParaRPr lang="es-CL" sz="1600" i="1" dirty="0">
              <a:latin typeface="Comic Sans MS" pitchFamily="66" charset="0"/>
            </a:endParaRPr>
          </a:p>
        </p:txBody>
      </p:sp>
      <p:pic>
        <p:nvPicPr>
          <p:cNvPr id="7170" name="Picture 2" descr="disney gif animado - Buscar con Google (con imágenes) | Dibujo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5" y="3257514"/>
            <a:ext cx="1150092" cy="16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410611" y="2564904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¿Qué hemos trabajo durante este mes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costado comprender?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sido fácil aprender? </a:t>
            </a:r>
          </a:p>
        </p:txBody>
      </p:sp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I.E. REPÚBLICA DE VENEZUELA LUIS GONZALO PULGARÍN R lugopu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298144"/>
            <a:ext cx="5544615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4766051" y="260648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4"/>
            <a:ext cx="9144000" cy="684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es-CL" dirty="0" smtClean="0">
                <a:latin typeface="Comic Sans MS" pitchFamily="66" charset="0"/>
              </a:rPr>
              <a:t>Bloques de base 10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52" y="1700808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flecha hacia arriba"/>
          <p:cNvSpPr/>
          <p:nvPr/>
        </p:nvSpPr>
        <p:spPr>
          <a:xfrm>
            <a:off x="2051720" y="3861048"/>
            <a:ext cx="1656184" cy="20941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CENTENA (C)</a:t>
            </a:r>
          </a:p>
          <a:p>
            <a:pPr algn="ctr"/>
            <a:r>
              <a:rPr lang="es-CL" dirty="0" smtClean="0"/>
              <a:t>Representa el 100 y le llamaremos  PLACAS</a:t>
            </a:r>
            <a:endParaRPr lang="es-CL" dirty="0"/>
          </a:p>
        </p:txBody>
      </p:sp>
      <p:sp>
        <p:nvSpPr>
          <p:cNvPr id="11" name="10 Llamada de flecha hacia arriba"/>
          <p:cNvSpPr/>
          <p:nvPr/>
        </p:nvSpPr>
        <p:spPr>
          <a:xfrm>
            <a:off x="4001134" y="3877714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DECENA(D)</a:t>
            </a:r>
          </a:p>
          <a:p>
            <a:pPr algn="ctr"/>
            <a:r>
              <a:rPr lang="es-CL" dirty="0" smtClean="0"/>
              <a:t>Representa el 10 y le llamaremos  BARRAS</a:t>
            </a:r>
            <a:endParaRPr lang="es-CL" dirty="0"/>
          </a:p>
        </p:txBody>
      </p:sp>
      <p:sp>
        <p:nvSpPr>
          <p:cNvPr id="12" name="11 Llamada de flecha hacia arriba"/>
          <p:cNvSpPr/>
          <p:nvPr/>
        </p:nvSpPr>
        <p:spPr>
          <a:xfrm>
            <a:off x="5796136" y="3896938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UNIDAD(U)</a:t>
            </a:r>
          </a:p>
          <a:p>
            <a:pPr algn="ctr"/>
            <a:r>
              <a:rPr lang="es-CL" dirty="0" smtClean="0"/>
              <a:t>Representa el 1y le llamaremos  CUBO</a:t>
            </a:r>
            <a:endParaRPr lang="es-CL" dirty="0"/>
          </a:p>
        </p:txBody>
      </p:sp>
      <p:pic>
        <p:nvPicPr>
          <p:cNvPr id="8194" name="Picture 2" descr="Chip 'n' Dale: Mini Size (con imágenes) | Gif animados, Emoticono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772816"/>
            <a:ext cx="31623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059259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t="46782" r="37413" b="17397"/>
          <a:stretch/>
        </p:blipFill>
        <p:spPr bwMode="auto">
          <a:xfrm>
            <a:off x="1115615" y="1916832"/>
            <a:ext cx="6974229" cy="338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483768" y="1052736"/>
            <a:ext cx="381642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VALOR POSICIONAL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9682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27612" r="36636" b="44030"/>
          <a:stretch/>
        </p:blipFill>
        <p:spPr bwMode="auto">
          <a:xfrm>
            <a:off x="755576" y="2132856"/>
            <a:ext cx="7189668" cy="282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87947" y="1363666"/>
            <a:ext cx="596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Comic Sans MS" pitchFamily="66" charset="0"/>
              </a:rPr>
              <a:t>Contando diversas cantidades</a:t>
            </a:r>
            <a:endParaRPr lang="es-CL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515</Words>
  <Application>Microsoft Office PowerPoint</Application>
  <PresentationFormat>Presentación en pantalla (4:3)</PresentationFormat>
  <Paragraphs>70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                                                                                    Rancagua , 25 de Mayo, 2020   PLANIFICACIÓN PARA EL AUTOAPRENDIZAJE SEMANA 9   DEL    25 de MAYO     AL    29 DE MAYO 2020 </vt:lpstr>
      <vt:lpstr>Presentación de PowerPoint</vt:lpstr>
      <vt:lpstr>Recomendaciones</vt:lpstr>
      <vt:lpstr>PROBLEMA DEL DÍA</vt:lpstr>
      <vt:lpstr>Para comenzar la clase y activar tus conocimientos, responde en forma oral, las siguientes preguntas:</vt:lpstr>
      <vt:lpstr>Presentación de PowerPoint</vt:lpstr>
      <vt:lpstr>Bloques de base 10</vt:lpstr>
      <vt:lpstr>Presentación de PowerPoint</vt:lpstr>
      <vt:lpstr>Presentación de PowerPoint</vt:lpstr>
      <vt:lpstr>Componer y descomponer cantidades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Responde la siguiente evaluación formativa haciendo clic en el siguiente link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40</cp:revision>
  <dcterms:created xsi:type="dcterms:W3CDTF">2020-05-18T01:13:33Z</dcterms:created>
  <dcterms:modified xsi:type="dcterms:W3CDTF">2020-05-24T20:45:10Z</dcterms:modified>
</cp:coreProperties>
</file>