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65" r:id="rId5"/>
    <p:sldId id="260" r:id="rId6"/>
    <p:sldId id="281" r:id="rId7"/>
    <p:sldId id="278" r:id="rId8"/>
    <p:sldId id="282" r:id="rId9"/>
    <p:sldId id="291" r:id="rId10"/>
    <p:sldId id="290" r:id="rId11"/>
    <p:sldId id="292" r:id="rId12"/>
    <p:sldId id="293" r:id="rId13"/>
    <p:sldId id="284" r:id="rId14"/>
    <p:sldId id="294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281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30-05-2020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_bXY8-gY-58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www.youtube.com/watch?v=eRvhFl1qskM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10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01 DE JUNIO AL    05 DE JUNIO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27949"/>
              </p:ext>
            </p:extLst>
          </p:nvPr>
        </p:nvGraphicFramePr>
        <p:xfrm>
          <a:off x="323528" y="1916833"/>
          <a:ext cx="8208912" cy="3855103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4°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Constanza </a:t>
                      </a:r>
                      <a:r>
                        <a:rPr lang="es-CL" sz="1200" dirty="0" err="1">
                          <a:effectLst/>
                          <a:latin typeface="Calibri"/>
                        </a:rPr>
                        <a:t>Estefani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PROFESORA PIE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Patricia Osorio Berríos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Multiplicaciones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5) </a:t>
                      </a: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que comprende la multiplicación de números de tres dígitos por números de un dígito: usando estrategias con o sin material concreto;  utilizando las tablas de multiplicación; estimando productos;  usando la propiedad distributiva de la multiplicación respecto de la suma; aplicando el algoritmo de la multiplicación; resolviendo problemas rutinarios.</a:t>
                      </a:r>
                      <a:endParaRPr lang="es-CL" sz="10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Identificar las propiedades de la multiplicación.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6790" y="217058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En un teatro hay 15 filas con 12 butacas cada una. En la función de la noche han quedado libres 3 butacas en</a:t>
            </a:r>
          </a:p>
          <a:p>
            <a:pPr algn="ctr"/>
            <a:r>
              <a:rPr lang="es-CL" sz="2000" dirty="0">
                <a:latin typeface="Comic Sans MS" pitchFamily="66" charset="0"/>
              </a:rPr>
              <a:t>cada fila. ¿Cuántas butacas se ocuparon en dicha función?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8778" y="10527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IV.- Utiliza </a:t>
            </a:r>
            <a:r>
              <a:rPr lang="es-CL" sz="2400" b="1" dirty="0">
                <a:latin typeface="Comic Sans MS" pitchFamily="66" charset="0"/>
              </a:rPr>
              <a:t>las propiedades de la multiplicación para resolver el siguiente problema.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1381"/>
            <a:ext cx="62849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1223" r="17169" b="21128"/>
          <a:stretch/>
        </p:blipFill>
        <p:spPr bwMode="auto">
          <a:xfrm>
            <a:off x="655093" y="764704"/>
            <a:ext cx="8188656" cy="42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157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Respuesta: 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560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23648" r="19686" b="38176"/>
          <a:stretch/>
        </p:blipFill>
        <p:spPr bwMode="auto">
          <a:xfrm>
            <a:off x="744661" y="1628800"/>
            <a:ext cx="762642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8" y="51571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Respuesta: 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040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33768" r="27624" b="26306"/>
          <a:stretch/>
        </p:blipFill>
        <p:spPr bwMode="auto">
          <a:xfrm>
            <a:off x="793320" y="1412775"/>
            <a:ext cx="7379080" cy="37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20289" r="36259" b="53778"/>
          <a:stretch/>
        </p:blipFill>
        <p:spPr bwMode="auto">
          <a:xfrm>
            <a:off x="1691680" y="1534342"/>
            <a:ext cx="6192688" cy="22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680" y="3714516"/>
            <a:ext cx="633670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¿Qué propiedad de la multiplicación utilizaste? Explica de qué se trata esta propiedad.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63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1" dirty="0" smtClean="0"/>
              <a:t>¡¡Te envío un saludo muy cariñoso!!</a:t>
            </a:r>
            <a:br>
              <a:rPr lang="es-CL" sz="2800" b="1" dirty="0" smtClean="0"/>
            </a:br>
            <a:r>
              <a:rPr lang="es-CL" sz="2800" b="1" dirty="0" smtClean="0"/>
              <a:t>¡¡Cuídate mucho para que pronto nos volvamos a encontrar!!</a:t>
            </a:r>
            <a:endParaRPr lang="es-CL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58181"/>
            <a:ext cx="314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6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04849"/>
              </p:ext>
            </p:extLst>
          </p:nvPr>
        </p:nvGraphicFramePr>
        <p:xfrm>
          <a:off x="457200" y="1600200"/>
          <a:ext cx="8147248" cy="356316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Preguntas de inicio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Observan videos explicativos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Realizan ejercicios relacionados con el contenido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Guía en forma digital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Goma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Acceso a video explicativo.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smtClean="0">
                          <a:effectLst/>
                          <a:latin typeface="+mn-lt"/>
                        </a:rPr>
                        <a:t>Correo electrónico: </a:t>
                      </a:r>
                      <a:r>
                        <a:rPr lang="es-CL" sz="1200" smtClean="0">
                          <a:effectLst/>
                          <a:latin typeface="+mn-lt"/>
                          <a:hlinkClick r:id="rId2"/>
                        </a:rPr>
                        <a:t>Constanza.barrios@colegio-jeanpiaget.cl</a:t>
                      </a:r>
                      <a:r>
                        <a:rPr lang="es-CL" sz="120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20852"/>
            <a:ext cx="9116197" cy="68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611" y="378873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528132" y="3284984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1450587" y="2240289"/>
            <a:ext cx="6374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Juana tiene en su jardín 5 plantas, cada una tiene 6 flores. ¿Cuántas flores hay en total?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1138746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7170" name="Picture 2" descr="disney gif animado - Buscar con Google (con imágenes) | Dibuj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5" y="3257514"/>
            <a:ext cx="1150092" cy="16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348880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sabes sobre 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la multiplicación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¿Sabes 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que significa una propiedad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Han escuchado sobre las propiedades de la multiplicación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Cuáles serán?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692696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0" y="4475482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6471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13461" y="692696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4" name="Picture 2" descr="Chip 'n' Dale: Mini Size (con imágenes) | Gif animados, Emoticono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8461"/>
            <a:ext cx="3162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35034" y="1472677"/>
            <a:ext cx="537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¿QUÉ ES UNA MULTIPLICACIÓN?</a:t>
            </a:r>
            <a:endParaRPr lang="es-CL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0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4795811" y="822306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9" y="2328248"/>
            <a:ext cx="3183903" cy="162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9832" y="1672732"/>
            <a:ext cx="537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TÉRMINOS DE UNA MULTIPLICACIÓN</a:t>
            </a:r>
            <a:endParaRPr lang="es-CL" sz="2000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9832" y="822306"/>
            <a:ext cx="363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/>
              <a:t>Puedes tomar apuntes en tu cuaderno</a:t>
            </a:r>
            <a:endParaRPr lang="es-CL" sz="1600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66" y="3140968"/>
            <a:ext cx="4003662" cy="30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45" y="4293096"/>
            <a:ext cx="1942061" cy="17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 rot="19955597">
            <a:off x="153651" y="587729"/>
            <a:ext cx="311865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omic Sans MS" pitchFamily="66" charset="0"/>
              </a:rPr>
              <a:t>¡Ahora sí!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39287" r="11294" b="9002"/>
          <a:stretch/>
        </p:blipFill>
        <p:spPr bwMode="auto">
          <a:xfrm>
            <a:off x="711774" y="1850993"/>
            <a:ext cx="7604641" cy="29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555776" y="646696"/>
            <a:ext cx="5112568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PROPIEDADES DE LA MULTIPLICACIÓN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59632" y="4855650"/>
            <a:ext cx="6696744" cy="1106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Te sugiero ver estos videos para que entiendas mejor qué son las propiedades: </a:t>
            </a:r>
          </a:p>
          <a:p>
            <a:pPr algn="ctr"/>
            <a:r>
              <a:rPr lang="es-CL" dirty="0" smtClean="0">
                <a:hlinkClick r:id="rId6"/>
              </a:rPr>
              <a:t>https</a:t>
            </a:r>
            <a:r>
              <a:rPr lang="es-CL" dirty="0">
                <a:hlinkClick r:id="rId6"/>
              </a:rPr>
              <a:t>://</a:t>
            </a:r>
            <a:r>
              <a:rPr lang="es-CL" dirty="0" smtClean="0">
                <a:hlinkClick r:id="rId6"/>
              </a:rPr>
              <a:t>www.youtube.com/watch?v=eRvhFl1qskM</a:t>
            </a:r>
            <a:endParaRPr lang="es-CL" dirty="0" smtClean="0"/>
          </a:p>
          <a:p>
            <a:pPr algn="ctr"/>
            <a:r>
              <a:rPr lang="es-CL" dirty="0">
                <a:hlinkClick r:id="rId7"/>
              </a:rPr>
              <a:t>https://www.youtube.com/watch?v=_bXY8-gY-58</a:t>
            </a:r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0227" y="1200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360938" y="734015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omic Sans MS" pitchFamily="66" charset="0"/>
              </a:rPr>
              <a:t>Ejercitemos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70080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latin typeface="Comic Sans MS" pitchFamily="66" charset="0"/>
              </a:rPr>
              <a:t>I.- Completa </a:t>
            </a:r>
            <a:r>
              <a:rPr lang="es-CL" sz="2000" b="1" dirty="0">
                <a:latin typeface="Comic Sans MS" pitchFamily="66" charset="0"/>
              </a:rPr>
              <a:t>con los números que faltan. Luego, escribe la propiedad utilizada</a:t>
            </a:r>
            <a:r>
              <a:rPr lang="es-CL" sz="2000" b="1" dirty="0" smtClean="0">
                <a:latin typeface="Comic Sans MS" pitchFamily="66" charset="0"/>
              </a:rPr>
              <a:t>. (escribe en tu cuaderno)</a:t>
            </a:r>
            <a:endParaRPr lang="es-CL" sz="2000" b="1" dirty="0"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24235" r="24582" b="21455"/>
          <a:stretch/>
        </p:blipFill>
        <p:spPr bwMode="auto">
          <a:xfrm>
            <a:off x="683692" y="2564904"/>
            <a:ext cx="7659290" cy="34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52728" cy="792088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II.- Escribe </a:t>
            </a:r>
            <a:r>
              <a:rPr lang="es-CL" sz="2400" b="1" dirty="0">
                <a:latin typeface="Comic Sans MS" pitchFamily="66" charset="0"/>
              </a:rPr>
              <a:t>la propiedad ejemplificada en cada caso. (escribe en tu cuaderno)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23424"/>
              </p:ext>
            </p:extLst>
          </p:nvPr>
        </p:nvGraphicFramePr>
        <p:xfrm>
          <a:off x="827584" y="1772816"/>
          <a:ext cx="7032943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943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Propiedad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a.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3.489.720 = 3.489.720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b.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32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(15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14) = (32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15)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14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c.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26.245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41.987 = 41.987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26.245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>
                          <a:solidFill>
                            <a:srgbClr val="FF6600"/>
                          </a:solidFill>
                          <a:latin typeface="CaeciliaLTStd-Heavy"/>
                        </a:rPr>
                        <a:t>d.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(23 + 45) = (12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23) + (12 </a:t>
                      </a:r>
                      <a:r>
                        <a:rPr lang="es-CL" sz="11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• </a:t>
                      </a:r>
                      <a:r>
                        <a:rPr lang="es-CL" sz="1800" dirty="0" smtClean="0">
                          <a:solidFill>
                            <a:srgbClr val="000000"/>
                          </a:solidFill>
                          <a:latin typeface="TradeGothicLTStd-Light"/>
                        </a:rPr>
                        <a:t>45)</a:t>
                      </a:r>
                      <a:endParaRPr lang="es-CL" sz="1800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41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499</Words>
  <Application>Microsoft Office PowerPoint</Application>
  <PresentationFormat>Presentación en pantalla (4:3)</PresentationFormat>
  <Paragraphs>80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                                                                                      PLANIFICACIÓN PARA EL AUTOAPRENDIZAJE SEMANA 10   DEL    01 DE JUNIO AL    05 DE JUNIO 2020 </vt:lpstr>
      <vt:lpstr>Presentación de PowerPoint</vt:lpstr>
      <vt:lpstr>PROBLEMA DEL DÍA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II.- Escribe la propiedad ejemplificada en cada caso. (escribe en tu cuaderno)</vt:lpstr>
      <vt:lpstr>Presentación de PowerPoint</vt:lpstr>
      <vt:lpstr>Presentación de PowerPoint</vt:lpstr>
      <vt:lpstr>Presentación de PowerPoint</vt:lpstr>
      <vt:lpstr>Presentación de PowerPoint</vt:lpstr>
      <vt:lpstr>¡¡Te envío un saludo muy cariñoso!! ¡¡Cuídate mucho para que pronto nos volvamos a encontrar!!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Rodrigo</cp:lastModifiedBy>
  <cp:revision>54</cp:revision>
  <dcterms:created xsi:type="dcterms:W3CDTF">2020-05-18T01:13:33Z</dcterms:created>
  <dcterms:modified xsi:type="dcterms:W3CDTF">2020-05-30T15:55:12Z</dcterms:modified>
</cp:coreProperties>
</file>