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3" r:id="rId2"/>
    <p:sldId id="274" r:id="rId3"/>
    <p:sldId id="275" r:id="rId4"/>
    <p:sldId id="276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198906-2412-4AD1-A06C-4E1468F7ED6D}" type="datetimeFigureOut">
              <a:rPr lang="es-CL" smtClean="0"/>
              <a:pPr/>
              <a:t>03-07-2020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39B7C8-D525-4617-9CD6-39F683E5EBE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Antes de comenzar…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419350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13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es-MX" sz="9600" b="1" i="1" dirty="0" smtClean="0">
                <a:solidFill>
                  <a:schemeClr val="tx2">
                    <a:lumMod val="75000"/>
                  </a:schemeClr>
                </a:solidFill>
              </a:rPr>
              <a:t>Aztecas </a:t>
            </a:r>
            <a:endParaRPr lang="es-CL" sz="9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274320"/>
            <a:ext cx="8250120" cy="3010664"/>
          </a:xfrm>
        </p:spPr>
        <p:txBody>
          <a:bodyPr>
            <a:noAutofit/>
          </a:bodyPr>
          <a:lstStyle/>
          <a:p>
            <a:r>
              <a:rPr lang="es-MX" sz="5400" b="1" i="1" dirty="0" smtClean="0">
                <a:solidFill>
                  <a:schemeClr val="tx2">
                    <a:lumMod val="75000"/>
                  </a:schemeClr>
                </a:solidFill>
              </a:rPr>
              <a:t>Organización: estratificación política, gran ciudad.</a:t>
            </a:r>
            <a:endParaRPr lang="es-CL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6 Marcador de contenido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Marcador de contenido" descr="images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59832" y="4869160"/>
            <a:ext cx="2943225" cy="155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 descr="descarg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17907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42512"/>
          </a:xfrm>
        </p:spPr>
        <p:txBody>
          <a:bodyPr>
            <a:normAutofit fontScale="90000"/>
          </a:bodyPr>
          <a:lstStyle/>
          <a:p>
            <a:r>
              <a:rPr lang="es-MX" sz="6600" b="1" i="1" dirty="0" smtClean="0">
                <a:solidFill>
                  <a:schemeClr val="tx2">
                    <a:lumMod val="75000"/>
                  </a:schemeClr>
                </a:solidFill>
              </a:rPr>
              <a:t>Sistema agrícola: chinampas.</a:t>
            </a:r>
            <a:endParaRPr lang="es-CL" sz="6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5 Marcador de contenido" descr="images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5625" y="3060700"/>
            <a:ext cx="2876550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Marcador de contenido" descr="images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62650" y="2865437"/>
            <a:ext cx="2286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650624"/>
          </a:xfrm>
        </p:spPr>
        <p:txBody>
          <a:bodyPr>
            <a:noAutofit/>
          </a:bodyPr>
          <a:lstStyle/>
          <a:p>
            <a:r>
              <a:rPr lang="es-MX" sz="6000" b="1" i="1" dirty="0" smtClean="0">
                <a:solidFill>
                  <a:schemeClr val="tx2">
                    <a:lumMod val="75000"/>
                  </a:schemeClr>
                </a:solidFill>
              </a:rPr>
              <a:t>Religión: politeístas, guerras floridas y sacrificios humanos. </a:t>
            </a:r>
            <a:endParaRPr lang="es-CL" sz="6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11 Marcador de contenido" descr="descarga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573016"/>
            <a:ext cx="3690937" cy="2889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14 Marcador de contenido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20272" y="3861048"/>
            <a:ext cx="1762125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>
            <a:noAutofit/>
          </a:bodyPr>
          <a:lstStyle/>
          <a:p>
            <a:r>
              <a:rPr lang="es-MX" sz="4800" b="1" i="1" dirty="0" smtClean="0">
                <a:solidFill>
                  <a:schemeClr val="tx2">
                    <a:lumMod val="75000"/>
                  </a:schemeClr>
                </a:solidFill>
              </a:rPr>
              <a:t>Avances tecnológicos: calendarios, grandes construcciones.</a:t>
            </a:r>
            <a:endParaRPr lang="es-CL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Marcador de contenido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068960"/>
            <a:ext cx="3907879" cy="3291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068960"/>
            <a:ext cx="3547095" cy="3288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234482"/>
          </a:xfrm>
        </p:spPr>
        <p:txBody>
          <a:bodyPr>
            <a:normAutofit/>
          </a:bodyPr>
          <a:lstStyle/>
          <a:p>
            <a:r>
              <a:rPr lang="es-MX" sz="9600" b="1" i="1" dirty="0" smtClean="0">
                <a:solidFill>
                  <a:schemeClr val="accent6">
                    <a:lumMod val="75000"/>
                  </a:schemeClr>
                </a:solidFill>
              </a:rPr>
              <a:t>Incas </a:t>
            </a:r>
            <a:endParaRPr lang="es-CL" sz="9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8636"/>
            <a:ext cx="7498080" cy="2385660"/>
          </a:xfrm>
        </p:spPr>
        <p:txBody>
          <a:bodyPr>
            <a:normAutofit/>
          </a:bodyPr>
          <a:lstStyle/>
          <a:p>
            <a:r>
              <a:rPr lang="es-MX" sz="4800" b="1" i="1" dirty="0" smtClean="0">
                <a:solidFill>
                  <a:schemeClr val="accent6">
                    <a:lumMod val="75000"/>
                  </a:schemeClr>
                </a:solidFill>
              </a:rPr>
              <a:t>Organización: estratificación política, grandes ciudades.  </a:t>
            </a:r>
            <a:endParaRPr lang="es-CL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6 Marcador de contenido" descr="descarga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145800"/>
            <a:ext cx="484517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Marcador de contenido" descr="images (8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44208" y="472514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316080"/>
            <a:ext cx="1733550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5400" b="1" i="1" dirty="0" smtClean="0">
                <a:solidFill>
                  <a:schemeClr val="accent6">
                    <a:lumMod val="75000"/>
                  </a:schemeClr>
                </a:solidFill>
              </a:rPr>
              <a:t>Sistema agrícola: terrazas.</a:t>
            </a:r>
            <a:endParaRPr lang="es-CL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6 Marcador de contenido" descr="descar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3995936" cy="2993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Marcador de contenido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4629323" cy="308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42512"/>
          </a:xfrm>
        </p:spPr>
        <p:txBody>
          <a:bodyPr>
            <a:noAutofit/>
          </a:bodyPr>
          <a:lstStyle/>
          <a:p>
            <a:r>
              <a:rPr lang="es-MX" sz="4400" b="1" i="1" dirty="0" smtClean="0">
                <a:solidFill>
                  <a:schemeClr val="accent6">
                    <a:lumMod val="75000"/>
                  </a:schemeClr>
                </a:solidFill>
              </a:rPr>
              <a:t>Avances tecnológicos: camino del inca,  centros astronómicos.</a:t>
            </a:r>
            <a:endParaRPr lang="es-CL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Patricio\Desktop\caminos_del_inc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392997"/>
            <a:ext cx="365760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Patricio\Desktop\Camino inca.png 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15025" y="1765300"/>
            <a:ext cx="2381250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7807" y="3082677"/>
            <a:ext cx="4024233" cy="301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Marcador de contenido" descr="images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28184" y="4581128"/>
            <a:ext cx="2428875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60648"/>
            <a:ext cx="3498329" cy="2444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Cuando inicies sesión debes mantener la cámara abierta.</a:t>
            </a:r>
          </a:p>
          <a:p>
            <a:r>
              <a:rPr lang="es-MX" dirty="0"/>
              <a:t>Debes mantener el micrófono apagado y sólo activarlo cuando respondas a la lista, te hagan alguna pregunta o tengas alguna duda. </a:t>
            </a:r>
          </a:p>
          <a:p>
            <a:r>
              <a:rPr lang="es-MX" dirty="0"/>
              <a:t>Preséntate con vestimenta adecuada para la clase.</a:t>
            </a:r>
          </a:p>
          <a:p>
            <a:r>
              <a:rPr lang="es-MX" dirty="0"/>
              <a:t>El chat es sólo para escribir alguna pregunta o duda que tengas.</a:t>
            </a:r>
          </a:p>
          <a:p>
            <a:r>
              <a:rPr lang="es-MX" dirty="0"/>
              <a:t>No consumas alimentos mientras estés en clases.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39024"/>
            <a:ext cx="777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70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7406640" cy="176021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r>
              <a:rPr lang="es-MX" dirty="0"/>
              <a:t>Las grandes civilizaciones americanas.</a:t>
            </a:r>
            <a:br>
              <a:rPr lang="es-MX" dirty="0"/>
            </a:b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7406640" cy="1752600"/>
          </a:xfrm>
        </p:spPr>
        <p:txBody>
          <a:bodyPr/>
          <a:lstStyle/>
          <a:p>
            <a:r>
              <a:rPr lang="es-MX" dirty="0"/>
              <a:t>Objetivo: Identificar las principales características de la civilización maya, azteca e inca.</a:t>
            </a:r>
          </a:p>
        </p:txBody>
      </p:sp>
    </p:spTree>
    <p:extLst>
      <p:ext uri="{BB962C8B-B14F-4D97-AF65-F5344CB8AC3E}">
        <p14:creationId xmlns:p14="http://schemas.microsoft.com/office/powerpoint/2010/main" val="148294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Mayas, aztecas e incas.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4339494" cy="529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1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es-MX" sz="9600" b="1" i="1" dirty="0" smtClean="0">
                <a:solidFill>
                  <a:schemeClr val="accent3">
                    <a:lumMod val="50000"/>
                  </a:schemeClr>
                </a:solidFill>
              </a:rPr>
              <a:t>Mayas</a:t>
            </a:r>
            <a:r>
              <a:rPr lang="es-MX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CL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2348880"/>
          </a:xfrm>
        </p:spPr>
        <p:txBody>
          <a:bodyPr>
            <a:normAutofit fontScale="90000"/>
          </a:bodyPr>
          <a:lstStyle/>
          <a:p>
            <a:r>
              <a:rPr lang="es-MX" sz="6000" b="1" i="1" dirty="0" smtClean="0">
                <a:solidFill>
                  <a:schemeClr val="accent3">
                    <a:lumMod val="50000"/>
                  </a:schemeClr>
                </a:solidFill>
              </a:rPr>
              <a:t>Organización: estratificación política, ciudades-estado.</a:t>
            </a:r>
            <a:endParaRPr lang="es-CL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Patricio\Desktop\tikal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3429000"/>
            <a:ext cx="3810000" cy="284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Marcador de contenido" descr="image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949387" y="486916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12 Imagen" descr="123759523832O2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7447" y="2420888"/>
            <a:ext cx="2592288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1354480"/>
          </a:xfrm>
        </p:spPr>
        <p:txBody>
          <a:bodyPr>
            <a:normAutofit fontScale="90000"/>
          </a:bodyPr>
          <a:lstStyle/>
          <a:p>
            <a:r>
              <a:rPr lang="es-MX" sz="6000" b="1" i="1" dirty="0" smtClean="0">
                <a:solidFill>
                  <a:schemeClr val="accent3">
                    <a:lumMod val="50000"/>
                  </a:schemeClr>
                </a:solidFill>
              </a:rPr>
              <a:t>Sistema agrícola: tala y la roza </a:t>
            </a:r>
            <a:endParaRPr lang="es-CL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6 Marcador de contenido" descr="270520121690929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901632"/>
            <a:ext cx="3657600" cy="190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Marcador de contenido" descr="economia-de-los-maya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636837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437512" cy="1728192"/>
          </a:xfrm>
        </p:spPr>
        <p:txBody>
          <a:bodyPr>
            <a:noAutofit/>
          </a:bodyPr>
          <a:lstStyle/>
          <a:p>
            <a:r>
              <a:rPr lang="es-MX" sz="6000" b="1" i="1" dirty="0" smtClean="0">
                <a:solidFill>
                  <a:schemeClr val="accent3">
                    <a:lumMod val="50000"/>
                  </a:schemeClr>
                </a:solidFill>
              </a:rPr>
              <a:t>Religión: politeístas, sacrificios humanos </a:t>
            </a:r>
            <a:endParaRPr lang="es-CL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6 Marcador de contenido" descr="SacrificioMay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140968"/>
            <a:ext cx="3657600" cy="2443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2650624"/>
          </a:xfrm>
        </p:spPr>
        <p:txBody>
          <a:bodyPr>
            <a:noAutofit/>
          </a:bodyPr>
          <a:lstStyle/>
          <a:p>
            <a:r>
              <a:rPr lang="es-MX" sz="4400" b="1" i="1" dirty="0" smtClean="0">
                <a:solidFill>
                  <a:schemeClr val="accent3">
                    <a:lumMod val="50000"/>
                  </a:schemeClr>
                </a:solidFill>
              </a:rPr>
              <a:t>Avances tecnológicos: calendarios, sistema de contabilidad, grandes construcciones. </a:t>
            </a:r>
            <a:endParaRPr lang="es-CL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5 Marcador de contenido" descr="descar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115" y="4005064"/>
            <a:ext cx="2952328" cy="2442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Marcador de contenido" descr="descarga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79411" y="4221088"/>
            <a:ext cx="2808312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 descr="descarga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524436"/>
            <a:ext cx="273630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175</Words>
  <Application>Microsoft Office PowerPoint</Application>
  <PresentationFormat>Presentación en pantalla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Solsticio</vt:lpstr>
      <vt:lpstr>Antes de comenzar… </vt:lpstr>
      <vt:lpstr>Presentación de PowerPoint</vt:lpstr>
      <vt:lpstr> Las grandes civilizaciones americanas. </vt:lpstr>
      <vt:lpstr>Mayas, aztecas e incas.</vt:lpstr>
      <vt:lpstr>Mayas </vt:lpstr>
      <vt:lpstr>Organización: estratificación política, ciudades-estado.</vt:lpstr>
      <vt:lpstr>Sistema agrícola: tala y la roza </vt:lpstr>
      <vt:lpstr>Religión: politeístas, sacrificios humanos </vt:lpstr>
      <vt:lpstr>Avances tecnológicos: calendarios, sistema de contabilidad, grandes construcciones. </vt:lpstr>
      <vt:lpstr>Aztecas </vt:lpstr>
      <vt:lpstr>Organización: estratificación política, gran ciudad.</vt:lpstr>
      <vt:lpstr>Sistema agrícola: chinampas.</vt:lpstr>
      <vt:lpstr>Religión: politeístas, guerras floridas y sacrificios humanos. </vt:lpstr>
      <vt:lpstr>Avances tecnológicos: calendarios, grandes construcciones.</vt:lpstr>
      <vt:lpstr>Incas </vt:lpstr>
      <vt:lpstr>Organización: estratificación política, grandes ciudades.  </vt:lpstr>
      <vt:lpstr>Sistema agrícola: terrazas.</vt:lpstr>
      <vt:lpstr>Avances tecnológicos: camino del inca,  centros astronómicos.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Patricio</dc:creator>
  <cp:lastModifiedBy>Colegio Jean Piaget</cp:lastModifiedBy>
  <cp:revision>22</cp:revision>
  <dcterms:created xsi:type="dcterms:W3CDTF">2012-08-16T02:07:58Z</dcterms:created>
  <dcterms:modified xsi:type="dcterms:W3CDTF">2020-07-03T15:30:49Z</dcterms:modified>
</cp:coreProperties>
</file>