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7" r:id="rId3"/>
    <p:sldId id="258" r:id="rId4"/>
    <p:sldId id="299" r:id="rId5"/>
    <p:sldId id="312" r:id="rId6"/>
    <p:sldId id="277" r:id="rId7"/>
    <p:sldId id="265" r:id="rId8"/>
    <p:sldId id="301" r:id="rId9"/>
    <p:sldId id="304" r:id="rId10"/>
    <p:sldId id="305" r:id="rId11"/>
    <p:sldId id="306" r:id="rId12"/>
    <p:sldId id="307" r:id="rId13"/>
    <p:sldId id="294" r:id="rId14"/>
    <p:sldId id="310" r:id="rId15"/>
    <p:sldId id="308" r:id="rId16"/>
    <p:sldId id="309" r:id="rId17"/>
    <p:sldId id="295" r:id="rId18"/>
    <p:sldId id="298" r:id="rId19"/>
    <p:sldId id="311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99CC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100" d="100"/>
          <a:sy n="100" d="100"/>
        </p:scale>
        <p:origin x="-516" y="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74012-0956-447F-98F9-1B273017D676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1D3F-1F24-4B6B-B3A6-F37A237DA7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589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1D3F-1F24-4B6B-B3A6-F37A237DA77F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59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1D3F-1F24-4B6B-B3A6-F37A237DA77F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12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31D3F-1F24-4B6B-B3A6-F37A237DA77F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934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00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9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7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0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02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4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33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1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03-07-2020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4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6ej82C5RZM&amp;t=113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nstanza.barrios@colegio-jenpiaget.c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onstanza.barrio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b="1" u="sng" dirty="0"/>
              <a:t>PLANIFICACIÓN PARA EL AUTOAPRENDIZAJE</a:t>
            </a:r>
            <a:r>
              <a:rPr lang="es-CL" sz="1600" dirty="0"/>
              <a:t/>
            </a:r>
            <a:br>
              <a:rPr lang="es-CL" sz="1600" dirty="0"/>
            </a:br>
            <a:r>
              <a:rPr lang="es-CL" sz="1600" b="1" u="sng" dirty="0"/>
              <a:t>SEMANA 15 DEL  06 de </a:t>
            </a:r>
            <a:r>
              <a:rPr lang="es-CL" sz="1600" b="1" u="sng" dirty="0" smtClean="0"/>
              <a:t>JULIO </a:t>
            </a:r>
            <a:r>
              <a:rPr lang="es-CL" sz="1600" b="1" u="sng" dirty="0"/>
              <a:t>AL </a:t>
            </a:r>
            <a:r>
              <a:rPr lang="es-CL" sz="1600" b="1" u="sng" dirty="0" smtClean="0"/>
              <a:t>10 </a:t>
            </a:r>
            <a:r>
              <a:rPr lang="es-CL" sz="1600" b="1" u="sng" dirty="0"/>
              <a:t>DE JULIO 2020</a:t>
            </a: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085629"/>
              </p:ext>
            </p:extLst>
          </p:nvPr>
        </p:nvGraphicFramePr>
        <p:xfrm>
          <a:off x="323528" y="1916833"/>
          <a:ext cx="8208912" cy="3040090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</a:t>
                      </a:r>
                      <a:r>
                        <a:rPr lang="es-CL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4°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Constanza </a:t>
                      </a:r>
                      <a:r>
                        <a:rPr lang="es-CL" sz="1200" dirty="0" err="1">
                          <a:effectLst/>
                          <a:latin typeface="Calibri"/>
                        </a:rPr>
                        <a:t>Estefani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Patrones y secuencias numéricas de adición y sustracción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9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13) Identificar y describir patrones numéricos en tablas que involucren una operación, de manera manual y/o software educativo.</a:t>
                      </a:r>
                      <a:endParaRPr lang="es-CL" sz="1000" b="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Identificar patrones y secuencias numéricas de adición y sustracción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17045" r="27258" b="22565"/>
          <a:stretch/>
        </p:blipFill>
        <p:spPr bwMode="auto">
          <a:xfrm>
            <a:off x="2303748" y="1340768"/>
            <a:ext cx="4536504" cy="309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454890"/>
            <a:ext cx="8229600" cy="1143000"/>
          </a:xfrm>
        </p:spPr>
        <p:txBody>
          <a:bodyPr/>
          <a:lstStyle/>
          <a:p>
            <a:r>
              <a:rPr lang="es-CL" dirty="0" smtClean="0"/>
              <a:t>Ejemplos de patrones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89" y="371703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t="14286" r="22329" b="13027"/>
          <a:stretch/>
        </p:blipFill>
        <p:spPr bwMode="auto">
          <a:xfrm>
            <a:off x="1547664" y="836712"/>
            <a:ext cx="5688632" cy="40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331640" y="820052"/>
            <a:ext cx="6336704" cy="842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Observemos el siguiente video </a:t>
            </a:r>
            <a:r>
              <a:rPr lang="es-CL" sz="2000" b="1" dirty="0" err="1" smtClean="0">
                <a:solidFill>
                  <a:schemeClr val="tx1"/>
                </a:solidFill>
                <a:latin typeface="Comic Sans MS" pitchFamily="66" charset="0"/>
              </a:rPr>
              <a:t>introductivo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83668" y="3270747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hlinkClick r:id="rId3"/>
              </a:rPr>
              <a:t>https://www.youtube.com/watch?v=96ej82C5RZM&amp;t=113s</a:t>
            </a:r>
            <a:endParaRPr lang="es-CL" dirty="0"/>
          </a:p>
        </p:txBody>
      </p:sp>
      <p:sp>
        <p:nvSpPr>
          <p:cNvPr id="4" name="3 Flecha abajo"/>
          <p:cNvSpPr/>
          <p:nvPr/>
        </p:nvSpPr>
        <p:spPr>
          <a:xfrm>
            <a:off x="3275856" y="1844824"/>
            <a:ext cx="2592288" cy="122413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" y="144634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9223" y="5523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Patrones numéricos de adición y sustracción en tablas</a:t>
            </a:r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t="32143" r="19826" b="19388"/>
          <a:stretch/>
        </p:blipFill>
        <p:spPr bwMode="auto">
          <a:xfrm>
            <a:off x="253572" y="1988840"/>
            <a:ext cx="8636856" cy="367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09063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97768"/>
            <a:ext cx="8229600" cy="1143000"/>
          </a:xfrm>
        </p:spPr>
        <p:txBody>
          <a:bodyPr/>
          <a:lstStyle/>
          <a:p>
            <a:r>
              <a:rPr lang="es-CL" dirty="0" smtClean="0"/>
              <a:t>Actividad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8" t="10389" r="26071" b="54800"/>
          <a:stretch/>
        </p:blipFill>
        <p:spPr bwMode="auto">
          <a:xfrm>
            <a:off x="1245175" y="1340768"/>
            <a:ext cx="6696744" cy="275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t="15625" r="25905" b="53369"/>
          <a:stretch/>
        </p:blipFill>
        <p:spPr bwMode="auto">
          <a:xfrm>
            <a:off x="1403648" y="4096987"/>
            <a:ext cx="6624736" cy="24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4" y="4462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6999" y="250094"/>
            <a:ext cx="7427168" cy="63408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Revisión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t="30357" r="22420" b="29720"/>
          <a:stretch/>
        </p:blipFill>
        <p:spPr bwMode="auto">
          <a:xfrm>
            <a:off x="864906" y="908720"/>
            <a:ext cx="731780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6" t="30520" r="21598" b="30285"/>
          <a:stretch/>
        </p:blipFill>
        <p:spPr bwMode="auto">
          <a:xfrm>
            <a:off x="1038401" y="3916294"/>
            <a:ext cx="6970816" cy="286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206" y="3944489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498476"/>
            <a:ext cx="7020272" cy="2218556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omic Sans MS" pitchFamily="66" charset="0"/>
              </a:rPr>
              <a:t>Realiza los ejercicios de la </a:t>
            </a:r>
            <a:r>
              <a:rPr lang="es-CL" sz="2000" b="1" dirty="0" smtClean="0">
                <a:latin typeface="Comic Sans MS" pitchFamily="66" charset="0"/>
              </a:rPr>
              <a:t>página 94 del Texto del estudiante de matemática (libro gordito)</a:t>
            </a:r>
            <a:r>
              <a:rPr lang="es-CL" sz="2000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331191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616901" y="121097"/>
            <a:ext cx="3798168" cy="6303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0473" y="62593"/>
            <a:ext cx="6131024" cy="706090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Ticket de salida</a:t>
            </a:r>
            <a:endParaRPr lang="es-C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9" t="20918" r="18104" b="15817"/>
          <a:stretch/>
        </p:blipFill>
        <p:spPr bwMode="auto">
          <a:xfrm>
            <a:off x="467544" y="1884316"/>
            <a:ext cx="7992888" cy="44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 redondeado"/>
          <p:cNvSpPr/>
          <p:nvPr/>
        </p:nvSpPr>
        <p:spPr>
          <a:xfrm>
            <a:off x="251520" y="18458"/>
            <a:ext cx="1944216" cy="17105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</a:rPr>
              <a:t>Envía una foto de este ticket respondido (</a:t>
            </a:r>
            <a:r>
              <a:rPr lang="es-CL" sz="1200" b="1" dirty="0">
                <a:solidFill>
                  <a:schemeClr val="tx1"/>
                </a:solidFill>
              </a:rPr>
              <a:t>puedes responder lo en tu cuaderno</a:t>
            </a:r>
            <a:r>
              <a:rPr lang="es-CL" sz="1200" dirty="0">
                <a:solidFill>
                  <a:schemeClr val="tx1"/>
                </a:solidFill>
              </a:rPr>
              <a:t>) al correo: </a:t>
            </a:r>
            <a:r>
              <a:rPr lang="es-CL" sz="1200" dirty="0">
                <a:solidFill>
                  <a:schemeClr val="tx1"/>
                </a:solidFill>
                <a:hlinkClick r:id="rId3"/>
              </a:rPr>
              <a:t>constanza.barrios@colegio-jenpiaget.cl</a:t>
            </a:r>
            <a:r>
              <a:rPr lang="es-CL" sz="1200" dirty="0">
                <a:solidFill>
                  <a:schemeClr val="tx1"/>
                </a:solidFill>
              </a:rPr>
              <a:t> o al celular: +56945834458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99592" y="4581128"/>
            <a:ext cx="223224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5796136" y="5013176"/>
            <a:ext cx="15841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899592" y="5805264"/>
            <a:ext cx="7560840" cy="523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251520" y="18843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1)</a:t>
            </a:r>
            <a:endParaRPr lang="es-CL" dirty="0"/>
          </a:p>
        </p:txBody>
      </p:sp>
      <p:pic>
        <p:nvPicPr>
          <p:cNvPr id="1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797" y="-149367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5" t="31632" r="25276" b="30357"/>
          <a:stretch/>
        </p:blipFill>
        <p:spPr bwMode="auto">
          <a:xfrm>
            <a:off x="539552" y="404664"/>
            <a:ext cx="77565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3872" y="6206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0535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19552"/>
              </p:ext>
            </p:extLst>
          </p:nvPr>
        </p:nvGraphicFramePr>
        <p:xfrm>
          <a:off x="457200" y="1600200"/>
          <a:ext cx="8147248" cy="380700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Problema del día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Preguntas de inicio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Recordar algunos conceptos importantes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Observan videos explicativos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Realizan ejercicios relacionados con el contenido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Recursos: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Guía en forma digital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Goma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</a:t>
                      </a:r>
                      <a:r>
                        <a:rPr lang="es-CL" sz="1200" b="0" u="non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Acceso a video explicativo.</a:t>
                      </a:r>
                      <a:endParaRPr lang="es-CL" sz="12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EVALUACIÓN FORMATIVA (ticket de salida)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Monitoreo a través de </a:t>
                      </a:r>
                      <a:r>
                        <a:rPr lang="es-CL" sz="1600" b="1" dirty="0" smtClean="0">
                          <a:effectLst/>
                          <a:latin typeface="+mn-lt"/>
                        </a:rPr>
                        <a:t>clases virtuales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Correo electrónico: </a:t>
                      </a:r>
                      <a:r>
                        <a:rPr lang="es-CL" sz="1200" dirty="0" smtClean="0">
                          <a:effectLst/>
                          <a:latin typeface="+mn-lt"/>
                          <a:hlinkClick r:id="rId2"/>
                        </a:rPr>
                        <a:t>Constanza.barrios@colegio-jeanpiaget.cl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1"/>
          <a:stretch/>
        </p:blipFill>
        <p:spPr bwMode="auto">
          <a:xfrm>
            <a:off x="0" y="203"/>
            <a:ext cx="9144000" cy="688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699792" y="110713"/>
            <a:ext cx="374441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88406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 smtClean="0">
                <a:latin typeface="Comic Sans MS" pitchFamily="66" charset="0"/>
              </a:rPr>
              <a:t>Para comenzar:</a:t>
            </a:r>
            <a:endParaRPr lang="es-CL" sz="36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2515" y="1048795"/>
            <a:ext cx="6826385" cy="2398241"/>
          </a:xfrm>
        </p:spPr>
        <p:txBody>
          <a:bodyPr>
            <a:noAutofit/>
          </a:bodyPr>
          <a:lstStyle/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Recuerda que no es necesario imprimir este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power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point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Te sugiero descargar en tu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tablet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, PC o celular la aplicación WPS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Oficce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, que permite escuchar los audios sin problema.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Recuerda que tu reporte es el ticket de salida, las otras actividades deben quedar registradas en el cuaderno o el libro.</a:t>
            </a:r>
          </a:p>
          <a:p>
            <a:pPr algn="just"/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Te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invito 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a participar de las clases virtuales los días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Lunes  </a:t>
            </a:r>
            <a:r>
              <a:rPr lang="es-CL" sz="2000" dirty="0">
                <a:solidFill>
                  <a:srgbClr val="0070C0"/>
                </a:solidFill>
                <a:latin typeface="Comic Sans MS" pitchFamily="66" charset="0"/>
              </a:rPr>
              <a:t>a las </a:t>
            </a:r>
            <a:r>
              <a:rPr lang="es-CL" sz="2000" dirty="0" smtClean="0">
                <a:solidFill>
                  <a:srgbClr val="0070C0"/>
                </a:solidFill>
                <a:latin typeface="Comic Sans MS" pitchFamily="66" charset="0"/>
              </a:rPr>
              <a:t>11:30 </a:t>
            </a:r>
            <a:r>
              <a:rPr lang="es-CL" sz="2000" dirty="0" err="1">
                <a:solidFill>
                  <a:srgbClr val="0070C0"/>
                </a:solidFill>
                <a:latin typeface="Comic Sans MS" pitchFamily="66" charset="0"/>
              </a:rPr>
              <a:t>hrs</a:t>
            </a:r>
            <a:endParaRPr lang="es-CL" sz="2000" dirty="0">
              <a:solidFill>
                <a:srgbClr val="0070C0"/>
              </a:solidFill>
              <a:latin typeface="Comic Sans MS" pitchFamily="66" charset="0"/>
            </a:endParaRPr>
          </a:p>
          <a:p>
            <a:pPr algn="just"/>
            <a:endParaRPr lang="es-CL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89" y="3861048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8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 smtClean="0">
                <a:solidFill>
                  <a:prstClr val="black"/>
                </a:solidFill>
              </a:rPr>
              <a:t>escribir en tu cuaderno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 smtClean="0">
                <a:solidFill>
                  <a:prstClr val="black"/>
                </a:solidFill>
              </a:rPr>
              <a:t>reporte sólo de esa actividad (una foto de la actividad)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 smtClean="0">
                <a:solidFill>
                  <a:prstClr val="black"/>
                </a:solidFill>
              </a:rPr>
              <a:t>trabajar en tu libro de matemática.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 smtClean="0">
                <a:solidFill>
                  <a:prstClr val="black"/>
                </a:solidFill>
              </a:rPr>
              <a:t>pensar y analizar, sin escribir en tu cuaderno. Responder de forma oral.</a:t>
            </a:r>
            <a:endParaRPr lang="es-C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368919" y="257606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9556" y="269776"/>
            <a:ext cx="8229600" cy="1143000"/>
          </a:xfrm>
        </p:spPr>
        <p:txBody>
          <a:bodyPr/>
          <a:lstStyle/>
          <a:p>
            <a:r>
              <a:rPr lang="es-CL" dirty="0" smtClean="0">
                <a:latin typeface="Comic Sans MS" pitchFamily="66" charset="0"/>
              </a:rPr>
              <a:t>PROBLEMA DEL DÍA</a:t>
            </a:r>
            <a:endParaRPr lang="es-CL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297250" y="2967991"/>
            <a:ext cx="6245751" cy="2263018"/>
            <a:chOff x="1462" y="658"/>
            <a:chExt cx="10067" cy="2125"/>
          </a:xfrm>
        </p:grpSpPr>
        <p:sp>
          <p:nvSpPr>
            <p:cNvPr id="8" name="AutoShape 10"/>
            <p:cNvSpPr>
              <a:spLocks/>
            </p:cNvSpPr>
            <p:nvPr/>
          </p:nvSpPr>
          <p:spPr bwMode="auto">
            <a:xfrm>
              <a:off x="1484" y="680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5303" y="658"/>
              <a:ext cx="0" cy="146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1484" y="2096"/>
              <a:ext cx="10024" cy="2"/>
            </a:xfrm>
            <a:custGeom>
              <a:avLst/>
              <a:gdLst>
                <a:gd name="T0" fmla="+- 0 1485 1485"/>
                <a:gd name="T1" fmla="*/ T0 w 10024"/>
                <a:gd name="T2" fmla="+- 0 5282 1485"/>
                <a:gd name="T3" fmla="*/ T2 w 10024"/>
                <a:gd name="T4" fmla="+- 0 5325 1485"/>
                <a:gd name="T5" fmla="*/ T4 w 10024"/>
                <a:gd name="T6" fmla="+- 0 11508 1485"/>
                <a:gd name="T7" fmla="*/ T6 w 1002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0024">
                  <a:moveTo>
                    <a:pt x="0" y="0"/>
                  </a:moveTo>
                  <a:lnTo>
                    <a:pt x="3797" y="0"/>
                  </a:lnTo>
                  <a:moveTo>
                    <a:pt x="3840" y="0"/>
                  </a:moveTo>
                  <a:lnTo>
                    <a:pt x="10023" y="0"/>
                  </a:lnTo>
                </a:path>
              </a:pathLst>
            </a:cu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462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485" y="2761"/>
              <a:ext cx="10023" cy="0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 dirty="0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1529" y="660"/>
              <a:ext cx="0" cy="2123"/>
            </a:xfrm>
            <a:prstGeom prst="line">
              <a:avLst/>
            </a:prstGeom>
            <a:noFill/>
            <a:ln w="38100">
              <a:solidFill>
                <a:srgbClr val="00B0F0"/>
              </a:solidFill>
              <a:prstDash val="sys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572" y="2127"/>
              <a:ext cx="1170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Respuesta: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5413" y="707"/>
              <a:ext cx="1241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Operatoria: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572" y="707"/>
              <a:ext cx="686" cy="27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entury Gothic" pitchFamily="34" charset="0"/>
                  <a:cs typeface="Century Gothic" pitchFamily="34" charset="0"/>
                </a:rPr>
                <a:t>Datos:</a:t>
              </a: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811867" y="1412776"/>
            <a:ext cx="72165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>
                <a:latin typeface="Comic Sans MS" pitchFamily="66" charset="0"/>
              </a:rPr>
              <a:t>En un colegio están recolectando latas para reciclar. La meta de cada curso es reunir 135 latas</a:t>
            </a:r>
          </a:p>
          <a:p>
            <a:pPr algn="ctr"/>
            <a:r>
              <a:rPr lang="es-CL" sz="2000" dirty="0">
                <a:latin typeface="Comic Sans MS" pitchFamily="66" charset="0"/>
              </a:rPr>
              <a:t>mensuales. Si son 9 cursos y todos cumplieron la meta, ¿cuántas latas recolectaron en un mes?</a:t>
            </a:r>
          </a:p>
        </p:txBody>
      </p:sp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322812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</a:t>
            </a:r>
            <a:r>
              <a:rPr lang="es-CL" sz="2000" b="1" dirty="0" smtClean="0">
                <a:latin typeface="Comic Sans MS" pitchFamily="66" charset="0"/>
              </a:rPr>
              <a:t>forma oral</a:t>
            </a:r>
            <a:r>
              <a:rPr lang="es-CL" sz="2000" dirty="0" smtClean="0">
                <a:latin typeface="Comic Sans MS" pitchFamily="66" charset="0"/>
              </a:rPr>
              <a:t>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219200" y="582959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20762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1612289" y="2374924"/>
            <a:ext cx="6120680" cy="2213845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¿Recuerdas qué es una secuencia?</a:t>
            </a: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¿Dónde utilizamos secuencias?</a:t>
            </a: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¿Para qué nos sirve una secuencia?</a:t>
            </a: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¿Recuerdas qué es un patrón?</a:t>
            </a:r>
          </a:p>
          <a:p>
            <a:r>
              <a:rPr lang="es-CL" dirty="0" smtClean="0">
                <a:solidFill>
                  <a:schemeClr val="tx1"/>
                </a:solidFill>
                <a:latin typeface="Century Gothic" pitchFamily="34" charset="0"/>
              </a:rPr>
              <a:t>¿Es lo mismo secuencia y patrón? ¿Por qué?</a:t>
            </a:r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4876"/>
            <a:ext cx="1647329" cy="20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123728" y="2060848"/>
            <a:ext cx="4824536" cy="201622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 redondeado"/>
          <p:cNvSpPr/>
          <p:nvPr/>
        </p:nvSpPr>
        <p:spPr>
          <a:xfrm>
            <a:off x="1511660" y="842480"/>
            <a:ext cx="6336704" cy="8424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Comic Sans MS" pitchFamily="66" charset="0"/>
              </a:rPr>
              <a:t>¿Qué creen que va </a:t>
            </a:r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en la línea?</a:t>
            </a:r>
          </a:p>
          <a:p>
            <a:pPr algn="ctr"/>
            <a:r>
              <a:rPr lang="es-CL" sz="2000" b="1" dirty="0" smtClean="0">
                <a:solidFill>
                  <a:schemeClr val="tx1"/>
                </a:solidFill>
                <a:latin typeface="Comic Sans MS" pitchFamily="66" charset="0"/>
              </a:rPr>
              <a:t>¿Cómo supiste? </a:t>
            </a:r>
            <a:endParaRPr lang="es-CL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/>
          <a:stretch/>
        </p:blipFill>
        <p:spPr bwMode="auto">
          <a:xfrm>
            <a:off x="2195736" y="2420888"/>
            <a:ext cx="4968552" cy="91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01" y="3789040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4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123728" y="188640"/>
            <a:ext cx="5040560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CL" dirty="0" smtClean="0"/>
              <a:t>¿Qué es un patrón?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16558" r="17492" b="16234"/>
          <a:stretch/>
        </p:blipFill>
        <p:spPr bwMode="auto">
          <a:xfrm>
            <a:off x="971600" y="1401172"/>
            <a:ext cx="6912768" cy="406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" y="105028"/>
            <a:ext cx="1955820" cy="19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411760" y="476672"/>
            <a:ext cx="432048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Tipos de patrones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13515" r="16504" b="15706"/>
          <a:stretch/>
        </p:blipFill>
        <p:spPr bwMode="auto">
          <a:xfrm>
            <a:off x="272573" y="1485074"/>
            <a:ext cx="8598854" cy="51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89" y="357301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529</Words>
  <Application>Microsoft Office PowerPoint</Application>
  <PresentationFormat>Presentación en pantalla (4:3)</PresentationFormat>
  <Paragraphs>82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PARA EL AUTOAPRENDIZAJE SEMANA 15 DEL  06 de JULIO AL 10 DE JULIO 2020</vt:lpstr>
      <vt:lpstr>Presentación de PowerPoint</vt:lpstr>
      <vt:lpstr>Para comenzar:</vt:lpstr>
      <vt:lpstr>Importante:</vt:lpstr>
      <vt:lpstr>PROBLEMA DEL DÍA</vt:lpstr>
      <vt:lpstr>Para comenzar la clase y activar tus conocimientos, responde en forma oral, las siguientes preguntas:</vt:lpstr>
      <vt:lpstr>Presentación de PowerPoint</vt:lpstr>
      <vt:lpstr>¿Qué es un patrón?</vt:lpstr>
      <vt:lpstr>Tipos de patrones</vt:lpstr>
      <vt:lpstr>Ejemplos de patrones</vt:lpstr>
      <vt:lpstr>Presentación de PowerPoint</vt:lpstr>
      <vt:lpstr>Presentación de PowerPoint</vt:lpstr>
      <vt:lpstr>Patrones numéricos de adición y sustracción en tablas</vt:lpstr>
      <vt:lpstr>Actividad</vt:lpstr>
      <vt:lpstr>Revisión</vt:lpstr>
      <vt:lpstr>Presentación de PowerPoint</vt:lpstr>
      <vt:lpstr>Ticket de salida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97</cp:revision>
  <dcterms:created xsi:type="dcterms:W3CDTF">2020-05-18T01:13:33Z</dcterms:created>
  <dcterms:modified xsi:type="dcterms:W3CDTF">2020-07-03T22:02:22Z</dcterms:modified>
</cp:coreProperties>
</file>