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3" r:id="rId2"/>
    <p:sldId id="314" r:id="rId3"/>
    <p:sldId id="315" r:id="rId4"/>
    <p:sldId id="316" r:id="rId5"/>
    <p:sldId id="265" r:id="rId6"/>
    <p:sldId id="301" r:id="rId7"/>
    <p:sldId id="304" r:id="rId8"/>
    <p:sldId id="305" r:id="rId9"/>
    <p:sldId id="307" r:id="rId10"/>
    <p:sldId id="294" r:id="rId11"/>
    <p:sldId id="310" r:id="rId12"/>
    <p:sldId id="317" r:id="rId13"/>
    <p:sldId id="308" r:id="rId14"/>
    <p:sldId id="309" r:id="rId15"/>
    <p:sldId id="295" r:id="rId16"/>
    <p:sldId id="298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99CCFF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55" d="100"/>
          <a:sy n="55" d="100"/>
        </p:scale>
        <p:origin x="-3234" y="-1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98FBC-3414-4FD8-B17E-D03A77073707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E182967-2585-4E36-877B-1A3FEAAACCB2}">
      <dgm:prSet phldrT="[Texto]" custT="1"/>
      <dgm:spPr/>
      <dgm:t>
        <a:bodyPr/>
        <a:lstStyle/>
        <a:p>
          <a:r>
            <a:rPr lang="es-C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INICIO AQUÍ</a:t>
          </a:r>
        </a:p>
        <a:p>
          <a:r>
            <a:rPr lang="es-CL" sz="1500" dirty="0" smtClean="0"/>
            <a:t>LEO </a:t>
          </a:r>
          <a:r>
            <a:rPr lang="es-CL" sz="1500" dirty="0" smtClean="0"/>
            <a:t>EL OBJETIVO</a:t>
          </a:r>
          <a:endParaRPr lang="es-CL" sz="1500" dirty="0"/>
        </a:p>
      </dgm:t>
    </dgm:pt>
    <dgm:pt modelId="{121951C6-9D2A-4DEE-A030-0BDB3FDA9F8A}" type="parTrans" cxnId="{CC56052A-EE3F-4B11-8DFC-3CF4097458E7}">
      <dgm:prSet/>
      <dgm:spPr/>
      <dgm:t>
        <a:bodyPr/>
        <a:lstStyle/>
        <a:p>
          <a:endParaRPr lang="es-CL"/>
        </a:p>
      </dgm:t>
    </dgm:pt>
    <dgm:pt modelId="{E516C2B3-792B-401D-9CC2-E985CB580E93}" type="sibTrans" cxnId="{CC56052A-EE3F-4B11-8DFC-3CF4097458E7}">
      <dgm:prSet/>
      <dgm:spPr/>
      <dgm:t>
        <a:bodyPr/>
        <a:lstStyle/>
        <a:p>
          <a:endParaRPr lang="es-CL"/>
        </a:p>
      </dgm:t>
    </dgm:pt>
    <dgm:pt modelId="{1812B934-4DAE-42C0-BAE5-5929A099FCE4}">
      <dgm:prSet phldrT="[Texto]"/>
      <dgm:spPr/>
      <dgm:t>
        <a:bodyPr/>
        <a:lstStyle/>
        <a:p>
          <a:r>
            <a:rPr lang="es-CL" dirty="0" smtClean="0"/>
            <a:t>REALIZO EL PROBLEMA</a:t>
          </a:r>
          <a:endParaRPr lang="es-CL" dirty="0"/>
        </a:p>
      </dgm:t>
    </dgm:pt>
    <dgm:pt modelId="{2D5A8068-5EF0-4F81-88F9-B49378B6A6E2}" type="parTrans" cxnId="{EF2E1469-DD49-40B8-A8A9-7635F5B88C80}">
      <dgm:prSet/>
      <dgm:spPr/>
      <dgm:t>
        <a:bodyPr/>
        <a:lstStyle/>
        <a:p>
          <a:endParaRPr lang="es-CL"/>
        </a:p>
      </dgm:t>
    </dgm:pt>
    <dgm:pt modelId="{45A3E0E0-B56F-46C3-90B7-84B330BAEAE8}" type="sibTrans" cxnId="{EF2E1469-DD49-40B8-A8A9-7635F5B88C80}">
      <dgm:prSet/>
      <dgm:spPr/>
      <dgm:t>
        <a:bodyPr/>
        <a:lstStyle/>
        <a:p>
          <a:endParaRPr lang="es-CL"/>
        </a:p>
      </dgm:t>
    </dgm:pt>
    <dgm:pt modelId="{0C9B4111-3BBE-41E2-8A96-739D6594973F}">
      <dgm:prSet phldrT="[Texto]"/>
      <dgm:spPr/>
      <dgm:t>
        <a:bodyPr/>
        <a:lstStyle/>
        <a:p>
          <a:r>
            <a:rPr lang="es-CL" dirty="0" smtClean="0"/>
            <a:t>RECUERDO LO QUE SÉ</a:t>
          </a:r>
          <a:endParaRPr lang="es-CL" dirty="0"/>
        </a:p>
      </dgm:t>
    </dgm:pt>
    <dgm:pt modelId="{7147554B-1508-44DC-9AB7-83FE342874C1}" type="parTrans" cxnId="{52497883-8A87-4953-873F-7FBF5AE272AF}">
      <dgm:prSet/>
      <dgm:spPr/>
      <dgm:t>
        <a:bodyPr/>
        <a:lstStyle/>
        <a:p>
          <a:endParaRPr lang="es-CL"/>
        </a:p>
      </dgm:t>
    </dgm:pt>
    <dgm:pt modelId="{2B2B0F91-0680-47AA-A1D1-BE7A0F8950E5}" type="sibTrans" cxnId="{52497883-8A87-4953-873F-7FBF5AE272AF}">
      <dgm:prSet/>
      <dgm:spPr/>
      <dgm:t>
        <a:bodyPr/>
        <a:lstStyle/>
        <a:p>
          <a:endParaRPr lang="es-CL"/>
        </a:p>
      </dgm:t>
    </dgm:pt>
    <dgm:pt modelId="{22A3F90F-50CA-4246-BF9E-F6A76A38E90F}">
      <dgm:prSet phldrT="[Texto]"/>
      <dgm:spPr/>
      <dgm:t>
        <a:bodyPr/>
        <a:lstStyle/>
        <a:p>
          <a:r>
            <a:rPr lang="es-CL" dirty="0" smtClean="0"/>
            <a:t>APRENDO ALGO NUEVO</a:t>
          </a:r>
          <a:endParaRPr lang="es-CL" dirty="0"/>
        </a:p>
      </dgm:t>
    </dgm:pt>
    <dgm:pt modelId="{51CF0368-5797-40E5-90B8-7912C3CB5C24}" type="parTrans" cxnId="{4799959D-EB08-4CA0-9D48-A90C40523CD2}">
      <dgm:prSet/>
      <dgm:spPr/>
      <dgm:t>
        <a:bodyPr/>
        <a:lstStyle/>
        <a:p>
          <a:endParaRPr lang="es-CL"/>
        </a:p>
      </dgm:t>
    </dgm:pt>
    <dgm:pt modelId="{B86AE344-3663-42C9-BF75-ACAA93B8E3D2}" type="sibTrans" cxnId="{4799959D-EB08-4CA0-9D48-A90C40523CD2}">
      <dgm:prSet/>
      <dgm:spPr/>
      <dgm:t>
        <a:bodyPr/>
        <a:lstStyle/>
        <a:p>
          <a:endParaRPr lang="es-CL"/>
        </a:p>
      </dgm:t>
    </dgm:pt>
    <dgm:pt modelId="{697B0C24-EA4D-4876-A65F-9E21A9F64487}">
      <dgm:prSet phldrT="[Texto]"/>
      <dgm:spPr/>
      <dgm:t>
        <a:bodyPr/>
        <a:lstStyle/>
        <a:p>
          <a:r>
            <a:rPr lang="es-CL" dirty="0" smtClean="0"/>
            <a:t>PAUSA ACTIVA</a:t>
          </a:r>
          <a:endParaRPr lang="es-CL" dirty="0"/>
        </a:p>
      </dgm:t>
    </dgm:pt>
    <dgm:pt modelId="{7CD89FD6-1618-48AD-A2DC-49EB9D08010B}" type="parTrans" cxnId="{48EEEEBE-FAF2-4E54-B56D-17C222C9A7CA}">
      <dgm:prSet/>
      <dgm:spPr/>
      <dgm:t>
        <a:bodyPr/>
        <a:lstStyle/>
        <a:p>
          <a:endParaRPr lang="es-CL"/>
        </a:p>
      </dgm:t>
    </dgm:pt>
    <dgm:pt modelId="{501AD1D4-FC26-4365-A5EA-8E5CFE899EE7}" type="sibTrans" cxnId="{48EEEEBE-FAF2-4E54-B56D-17C222C9A7CA}">
      <dgm:prSet/>
      <dgm:spPr/>
      <dgm:t>
        <a:bodyPr/>
        <a:lstStyle/>
        <a:p>
          <a:endParaRPr lang="es-CL"/>
        </a:p>
      </dgm:t>
    </dgm:pt>
    <dgm:pt modelId="{52B0D712-E2EF-4320-9976-CE23D4AED733}">
      <dgm:prSet phldrT="[Texto]"/>
      <dgm:spPr/>
      <dgm:t>
        <a:bodyPr/>
        <a:lstStyle/>
        <a:p>
          <a:r>
            <a:rPr lang="es-CL" dirty="0" smtClean="0"/>
            <a:t>HAGO LA TAREA</a:t>
          </a:r>
          <a:endParaRPr lang="es-CL" dirty="0"/>
        </a:p>
      </dgm:t>
    </dgm:pt>
    <dgm:pt modelId="{18F9DD8D-0BE6-4387-BC5B-8AC128F73A7A}" type="parTrans" cxnId="{CD1D4312-05F9-4A16-B2AE-6302978AEB33}">
      <dgm:prSet/>
      <dgm:spPr/>
      <dgm:t>
        <a:bodyPr/>
        <a:lstStyle/>
        <a:p>
          <a:endParaRPr lang="es-CL"/>
        </a:p>
      </dgm:t>
    </dgm:pt>
    <dgm:pt modelId="{FED744A7-5229-4CB9-8D4B-708878C1B13B}" type="sibTrans" cxnId="{CD1D4312-05F9-4A16-B2AE-6302978AEB33}">
      <dgm:prSet/>
      <dgm:spPr/>
      <dgm:t>
        <a:bodyPr/>
        <a:lstStyle/>
        <a:p>
          <a:endParaRPr lang="es-CL"/>
        </a:p>
      </dgm:t>
    </dgm:pt>
    <dgm:pt modelId="{9C5C815B-5574-4BE9-89C4-E8DCA1BBB3D7}">
      <dgm:prSet phldrT="[Texto]"/>
      <dgm:spPr/>
      <dgm:t>
        <a:bodyPr/>
        <a:lstStyle/>
        <a:p>
          <a:r>
            <a:rPr lang="es-CL" dirty="0" smtClean="0"/>
            <a:t>REALIZO EL CIERRE</a:t>
          </a:r>
          <a:endParaRPr lang="es-CL" dirty="0"/>
        </a:p>
      </dgm:t>
    </dgm:pt>
    <dgm:pt modelId="{13BAF4C2-803C-4CF5-8F2E-A956A5A85337}" type="parTrans" cxnId="{F746799E-C517-4F9F-A81C-EAE7B37473ED}">
      <dgm:prSet/>
      <dgm:spPr/>
      <dgm:t>
        <a:bodyPr/>
        <a:lstStyle/>
        <a:p>
          <a:endParaRPr lang="es-CL"/>
        </a:p>
      </dgm:t>
    </dgm:pt>
    <dgm:pt modelId="{DE2A032A-3F0A-4702-AFBA-BC56BE7445CF}" type="sibTrans" cxnId="{F746799E-C517-4F9F-A81C-EAE7B37473ED}">
      <dgm:prSet/>
      <dgm:spPr/>
      <dgm:t>
        <a:bodyPr/>
        <a:lstStyle/>
        <a:p>
          <a:endParaRPr lang="es-CL"/>
        </a:p>
      </dgm:t>
    </dgm:pt>
    <dgm:pt modelId="{D1FED45D-D27D-4A7C-B268-742BBEBEA4DB}">
      <dgm:prSet phldrT="[Texto]"/>
      <dgm:spPr/>
      <dgm:t>
        <a:bodyPr/>
        <a:lstStyle/>
        <a:p>
          <a:r>
            <a:rPr lang="es-CL" dirty="0" smtClean="0"/>
            <a:t>ENVIO EL TICKET</a:t>
          </a:r>
          <a:endParaRPr lang="es-CL" dirty="0"/>
        </a:p>
      </dgm:t>
    </dgm:pt>
    <dgm:pt modelId="{BD94B13C-A66C-452E-B04F-CD156B0F376D}" type="parTrans" cxnId="{BB84D3E2-5625-448A-82E6-EE5EC2103639}">
      <dgm:prSet/>
      <dgm:spPr/>
      <dgm:t>
        <a:bodyPr/>
        <a:lstStyle/>
        <a:p>
          <a:endParaRPr lang="es-CL"/>
        </a:p>
      </dgm:t>
    </dgm:pt>
    <dgm:pt modelId="{17F600DB-0D1D-4D25-B069-81346BB72170}" type="sibTrans" cxnId="{BB84D3E2-5625-448A-82E6-EE5EC2103639}">
      <dgm:prSet/>
      <dgm:spPr/>
      <dgm:t>
        <a:bodyPr/>
        <a:lstStyle/>
        <a:p>
          <a:endParaRPr lang="es-CL"/>
        </a:p>
      </dgm:t>
    </dgm:pt>
    <dgm:pt modelId="{7A518010-65AE-4671-9B02-6C892244F373}" type="pres">
      <dgm:prSet presAssocID="{18498FBC-3414-4FD8-B17E-D03A77073707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E8988B13-953F-489F-AFB1-0331DFDF536C}" type="pres">
      <dgm:prSet presAssocID="{6E182967-2585-4E36-877B-1A3FEAAACCB2}" presName="firstNode" presStyleLbl="node1" presStyleIdx="0" presStyleCnt="8" custLinFactY="-21259" custLinFactNeighborX="-13838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2E922C-F941-4957-8354-706B8C63DAA5}" type="pres">
      <dgm:prSet presAssocID="{E516C2B3-792B-401D-9CC2-E985CB580E93}" presName="sibTrans" presStyleLbl="sibTrans2D1" presStyleIdx="0" presStyleCnt="7" custLinFactNeighborX="8682" custLinFactNeighborY="21562"/>
      <dgm:spPr/>
      <dgm:t>
        <a:bodyPr/>
        <a:lstStyle/>
        <a:p>
          <a:endParaRPr lang="es-CL"/>
        </a:p>
      </dgm:t>
    </dgm:pt>
    <dgm:pt modelId="{8514F8C5-DAA4-4A57-9467-76456122684A}" type="pres">
      <dgm:prSet presAssocID="{1812B934-4DAE-42C0-BAE5-5929A099FCE4}" presName="middleNode" presStyleCnt="0"/>
      <dgm:spPr/>
    </dgm:pt>
    <dgm:pt modelId="{88B44F5E-4DDC-4B5B-AE3F-5C66E82EC8AC}" type="pres">
      <dgm:prSet presAssocID="{1812B934-4DAE-42C0-BAE5-5929A099FCE4}" presName="padding" presStyleLbl="node1" presStyleIdx="0" presStyleCnt="8"/>
      <dgm:spPr/>
    </dgm:pt>
    <dgm:pt modelId="{8538985B-3ADF-46A6-A9AF-4CF266628935}" type="pres">
      <dgm:prSet presAssocID="{1812B934-4DAE-42C0-BAE5-5929A099FCE4}" presName="shape" presStyleLbl="node1" presStyleIdx="1" presStyleCnt="8" custScaleX="131623" custScaleY="158553" custLinFactNeighborX="-8412" custLinFactNeighborY="-297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5A04B7-0D77-4A84-B2F3-2B6FAB25F88F}" type="pres">
      <dgm:prSet presAssocID="{45A3E0E0-B56F-46C3-90B7-84B330BAEAE8}" presName="sibTrans" presStyleLbl="sibTrans2D1" presStyleIdx="1" presStyleCnt="7" custAng="21338633" custFlipVert="1" custScaleX="145312" custScaleY="113230" custLinFactNeighborX="-12670" custLinFactNeighborY="66538"/>
      <dgm:spPr/>
      <dgm:t>
        <a:bodyPr/>
        <a:lstStyle/>
        <a:p>
          <a:endParaRPr lang="es-CL"/>
        </a:p>
      </dgm:t>
    </dgm:pt>
    <dgm:pt modelId="{A8F27AD7-BFA0-4142-97E8-164B409AC3E6}" type="pres">
      <dgm:prSet presAssocID="{0C9B4111-3BBE-41E2-8A96-739D6594973F}" presName="middleNode" presStyleCnt="0"/>
      <dgm:spPr/>
    </dgm:pt>
    <dgm:pt modelId="{18569D32-2F04-442C-A0AE-4449C897F7F2}" type="pres">
      <dgm:prSet presAssocID="{0C9B4111-3BBE-41E2-8A96-739D6594973F}" presName="padding" presStyleLbl="node1" presStyleIdx="1" presStyleCnt="8"/>
      <dgm:spPr/>
    </dgm:pt>
    <dgm:pt modelId="{0A3C8868-A9F5-4E78-8C35-1A0DC961B3BA}" type="pres">
      <dgm:prSet presAssocID="{0C9B4111-3BBE-41E2-8A96-739D6594973F}" presName="shape" presStyleLbl="node1" presStyleIdx="2" presStyleCnt="8" custScaleX="1816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5FDE4EF-022E-40F2-8D35-A9573480ADF7}" type="pres">
      <dgm:prSet presAssocID="{2B2B0F91-0680-47AA-A1D1-BE7A0F8950E5}" presName="sibTrans" presStyleLbl="sibTrans2D1" presStyleIdx="2" presStyleCnt="7"/>
      <dgm:spPr/>
      <dgm:t>
        <a:bodyPr/>
        <a:lstStyle/>
        <a:p>
          <a:endParaRPr lang="es-CL"/>
        </a:p>
      </dgm:t>
    </dgm:pt>
    <dgm:pt modelId="{682CF766-AF34-4160-8377-25ABC081F871}" type="pres">
      <dgm:prSet presAssocID="{22A3F90F-50CA-4246-BF9E-F6A76A38E90F}" presName="middleNode" presStyleCnt="0"/>
      <dgm:spPr/>
    </dgm:pt>
    <dgm:pt modelId="{0EAD8B35-1BCA-4495-886F-8EFB553E61B0}" type="pres">
      <dgm:prSet presAssocID="{22A3F90F-50CA-4246-BF9E-F6A76A38E90F}" presName="padding" presStyleLbl="node1" presStyleIdx="2" presStyleCnt="8"/>
      <dgm:spPr/>
    </dgm:pt>
    <dgm:pt modelId="{B21BDF2F-1DC7-487A-920D-B2C5E23E61A4}" type="pres">
      <dgm:prSet presAssocID="{22A3F90F-50CA-4246-BF9E-F6A76A38E90F}" presName="shape" presStyleLbl="node1" presStyleIdx="3" presStyleCnt="8" custScaleX="1816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CC71A5-B9D8-4ED8-8425-ED67395A1A39}" type="pres">
      <dgm:prSet presAssocID="{B86AE344-3663-42C9-BF75-ACAA93B8E3D2}" presName="sibTrans" presStyleLbl="sibTrans2D1" presStyleIdx="3" presStyleCnt="7"/>
      <dgm:spPr/>
      <dgm:t>
        <a:bodyPr/>
        <a:lstStyle/>
        <a:p>
          <a:endParaRPr lang="es-CL"/>
        </a:p>
      </dgm:t>
    </dgm:pt>
    <dgm:pt modelId="{8236AE0A-2DFC-4B9A-BE92-9BECFBA0532E}" type="pres">
      <dgm:prSet presAssocID="{697B0C24-EA4D-4876-A65F-9E21A9F64487}" presName="middleNode" presStyleCnt="0"/>
      <dgm:spPr/>
    </dgm:pt>
    <dgm:pt modelId="{3450FD69-8675-4728-BAA0-C7F1FA4D221F}" type="pres">
      <dgm:prSet presAssocID="{697B0C24-EA4D-4876-A65F-9E21A9F64487}" presName="padding" presStyleLbl="node1" presStyleIdx="3" presStyleCnt="8"/>
      <dgm:spPr/>
    </dgm:pt>
    <dgm:pt modelId="{1CB98D16-2A78-4EED-8ED8-FF76487A24A5}" type="pres">
      <dgm:prSet presAssocID="{697B0C24-EA4D-4876-A65F-9E21A9F64487}" presName="shape" presStyleLbl="node1" presStyleIdx="4" presStyleCnt="8" custScaleX="1639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8470E6-1B5E-413C-B137-3E4CA51A0788}" type="pres">
      <dgm:prSet presAssocID="{501AD1D4-FC26-4365-A5EA-8E5CFE899EE7}" presName="sibTrans" presStyleLbl="sibTrans2D1" presStyleIdx="4" presStyleCnt="7"/>
      <dgm:spPr/>
      <dgm:t>
        <a:bodyPr/>
        <a:lstStyle/>
        <a:p>
          <a:endParaRPr lang="es-CL"/>
        </a:p>
      </dgm:t>
    </dgm:pt>
    <dgm:pt modelId="{CF304435-B7C7-4336-A486-753435504D1E}" type="pres">
      <dgm:prSet presAssocID="{52B0D712-E2EF-4320-9976-CE23D4AED733}" presName="middleNode" presStyleCnt="0"/>
      <dgm:spPr/>
    </dgm:pt>
    <dgm:pt modelId="{5F1F51A8-4236-4D5D-A3D5-2E635125C482}" type="pres">
      <dgm:prSet presAssocID="{52B0D712-E2EF-4320-9976-CE23D4AED733}" presName="padding" presStyleLbl="node1" presStyleIdx="4" presStyleCnt="8"/>
      <dgm:spPr/>
    </dgm:pt>
    <dgm:pt modelId="{DE1333F4-1022-465E-880D-2F891EF2CCD7}" type="pres">
      <dgm:prSet presAssocID="{52B0D712-E2EF-4320-9976-CE23D4AED733}" presName="shap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9C3374-D262-4CEC-B327-FEACA986CBD1}" type="pres">
      <dgm:prSet presAssocID="{FED744A7-5229-4CB9-8D4B-708878C1B13B}" presName="sibTrans" presStyleLbl="sibTrans2D1" presStyleIdx="5" presStyleCnt="7"/>
      <dgm:spPr/>
      <dgm:t>
        <a:bodyPr/>
        <a:lstStyle/>
        <a:p>
          <a:endParaRPr lang="es-CL"/>
        </a:p>
      </dgm:t>
    </dgm:pt>
    <dgm:pt modelId="{696E4650-594F-4928-BFAD-60C61D443A42}" type="pres">
      <dgm:prSet presAssocID="{9C5C815B-5574-4BE9-89C4-E8DCA1BBB3D7}" presName="middleNode" presStyleCnt="0"/>
      <dgm:spPr/>
    </dgm:pt>
    <dgm:pt modelId="{5870A3B7-9BC0-4D77-8EFC-5F05D4B5C18E}" type="pres">
      <dgm:prSet presAssocID="{9C5C815B-5574-4BE9-89C4-E8DCA1BBB3D7}" presName="padding" presStyleLbl="node1" presStyleIdx="5" presStyleCnt="8"/>
      <dgm:spPr/>
    </dgm:pt>
    <dgm:pt modelId="{DE7B0F9F-324C-4EF7-9C52-492AAC9A0DBC}" type="pres">
      <dgm:prSet presAssocID="{9C5C815B-5574-4BE9-89C4-E8DCA1BBB3D7}" presName="shap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B448E9-4C76-4851-B644-F257D47FE94A}" type="pres">
      <dgm:prSet presAssocID="{DE2A032A-3F0A-4702-AFBA-BC56BE7445CF}" presName="sibTrans" presStyleLbl="sibTrans2D1" presStyleIdx="6" presStyleCnt="7"/>
      <dgm:spPr/>
      <dgm:t>
        <a:bodyPr/>
        <a:lstStyle/>
        <a:p>
          <a:endParaRPr lang="es-CL"/>
        </a:p>
      </dgm:t>
    </dgm:pt>
    <dgm:pt modelId="{5A4075CC-B0F2-4FD9-956F-6A96BFF9DB9B}" type="pres">
      <dgm:prSet presAssocID="{D1FED45D-D27D-4A7C-B268-742BBEBEA4DB}" presName="las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66923B7-DC05-4139-976B-D092CD356889}" type="presOf" srcId="{9C5C815B-5574-4BE9-89C4-E8DCA1BBB3D7}" destId="{DE7B0F9F-324C-4EF7-9C52-492AAC9A0DBC}" srcOrd="0" destOrd="0" presId="urn:microsoft.com/office/officeart/2005/8/layout/bProcess2"/>
    <dgm:cxn modelId="{8F930D5C-7477-4340-8E27-01B0E09C4B2A}" type="presOf" srcId="{22A3F90F-50CA-4246-BF9E-F6A76A38E90F}" destId="{B21BDF2F-1DC7-487A-920D-B2C5E23E61A4}" srcOrd="0" destOrd="0" presId="urn:microsoft.com/office/officeart/2005/8/layout/bProcess2"/>
    <dgm:cxn modelId="{9EAB6D40-E53B-4701-9CF1-DAF2D57912E4}" type="presOf" srcId="{45A3E0E0-B56F-46C3-90B7-84B330BAEAE8}" destId="{995A04B7-0D77-4A84-B2F3-2B6FAB25F88F}" srcOrd="0" destOrd="0" presId="urn:microsoft.com/office/officeart/2005/8/layout/bProcess2"/>
    <dgm:cxn modelId="{F746799E-C517-4F9F-A81C-EAE7B37473ED}" srcId="{18498FBC-3414-4FD8-B17E-D03A77073707}" destId="{9C5C815B-5574-4BE9-89C4-E8DCA1BBB3D7}" srcOrd="6" destOrd="0" parTransId="{13BAF4C2-803C-4CF5-8F2E-A956A5A85337}" sibTransId="{DE2A032A-3F0A-4702-AFBA-BC56BE7445CF}"/>
    <dgm:cxn modelId="{F5FB6824-074D-47C1-983E-825202E63F38}" type="presOf" srcId="{DE2A032A-3F0A-4702-AFBA-BC56BE7445CF}" destId="{B0B448E9-4C76-4851-B644-F257D47FE94A}" srcOrd="0" destOrd="0" presId="urn:microsoft.com/office/officeart/2005/8/layout/bProcess2"/>
    <dgm:cxn modelId="{18F276D2-1456-40E4-80A4-0AA029A8AA6E}" type="presOf" srcId="{18498FBC-3414-4FD8-B17E-D03A77073707}" destId="{7A518010-65AE-4671-9B02-6C892244F373}" srcOrd="0" destOrd="0" presId="urn:microsoft.com/office/officeart/2005/8/layout/bProcess2"/>
    <dgm:cxn modelId="{BB84D3E2-5625-448A-82E6-EE5EC2103639}" srcId="{18498FBC-3414-4FD8-B17E-D03A77073707}" destId="{D1FED45D-D27D-4A7C-B268-742BBEBEA4DB}" srcOrd="7" destOrd="0" parTransId="{BD94B13C-A66C-452E-B04F-CD156B0F376D}" sibTransId="{17F600DB-0D1D-4D25-B069-81346BB72170}"/>
    <dgm:cxn modelId="{7B64ACAF-D74B-477E-B511-7BD9AC303AC6}" type="presOf" srcId="{697B0C24-EA4D-4876-A65F-9E21A9F64487}" destId="{1CB98D16-2A78-4EED-8ED8-FF76487A24A5}" srcOrd="0" destOrd="0" presId="urn:microsoft.com/office/officeart/2005/8/layout/bProcess2"/>
    <dgm:cxn modelId="{09BC198C-5F35-4BDE-BBDE-6E5660FC15AF}" type="presOf" srcId="{2B2B0F91-0680-47AA-A1D1-BE7A0F8950E5}" destId="{35FDE4EF-022E-40F2-8D35-A9573480ADF7}" srcOrd="0" destOrd="0" presId="urn:microsoft.com/office/officeart/2005/8/layout/bProcess2"/>
    <dgm:cxn modelId="{7C2CDDF8-A532-49FF-AA31-E2372BFBD372}" type="presOf" srcId="{B86AE344-3663-42C9-BF75-ACAA93B8E3D2}" destId="{A4CC71A5-B9D8-4ED8-8425-ED67395A1A39}" srcOrd="0" destOrd="0" presId="urn:microsoft.com/office/officeart/2005/8/layout/bProcess2"/>
    <dgm:cxn modelId="{CD1D4312-05F9-4A16-B2AE-6302978AEB33}" srcId="{18498FBC-3414-4FD8-B17E-D03A77073707}" destId="{52B0D712-E2EF-4320-9976-CE23D4AED733}" srcOrd="5" destOrd="0" parTransId="{18F9DD8D-0BE6-4387-BC5B-8AC128F73A7A}" sibTransId="{FED744A7-5229-4CB9-8D4B-708878C1B13B}"/>
    <dgm:cxn modelId="{C3200892-8BC0-4E45-A954-B1A1043FB71B}" type="presOf" srcId="{D1FED45D-D27D-4A7C-B268-742BBEBEA4DB}" destId="{5A4075CC-B0F2-4FD9-956F-6A96BFF9DB9B}" srcOrd="0" destOrd="0" presId="urn:microsoft.com/office/officeart/2005/8/layout/bProcess2"/>
    <dgm:cxn modelId="{1DE457FD-3E6C-4E5B-8B47-651CB042CDC5}" type="presOf" srcId="{52B0D712-E2EF-4320-9976-CE23D4AED733}" destId="{DE1333F4-1022-465E-880D-2F891EF2CCD7}" srcOrd="0" destOrd="0" presId="urn:microsoft.com/office/officeart/2005/8/layout/bProcess2"/>
    <dgm:cxn modelId="{52497883-8A87-4953-873F-7FBF5AE272AF}" srcId="{18498FBC-3414-4FD8-B17E-D03A77073707}" destId="{0C9B4111-3BBE-41E2-8A96-739D6594973F}" srcOrd="2" destOrd="0" parTransId="{7147554B-1508-44DC-9AB7-83FE342874C1}" sibTransId="{2B2B0F91-0680-47AA-A1D1-BE7A0F8950E5}"/>
    <dgm:cxn modelId="{56B172C8-C1A7-4366-97E9-9288F8B797DD}" type="presOf" srcId="{501AD1D4-FC26-4365-A5EA-8E5CFE899EE7}" destId="{5F8470E6-1B5E-413C-B137-3E4CA51A0788}" srcOrd="0" destOrd="0" presId="urn:microsoft.com/office/officeart/2005/8/layout/bProcess2"/>
    <dgm:cxn modelId="{F196DAEF-32F0-4BC7-8DC3-798830E487FF}" type="presOf" srcId="{0C9B4111-3BBE-41E2-8A96-739D6594973F}" destId="{0A3C8868-A9F5-4E78-8C35-1A0DC961B3BA}" srcOrd="0" destOrd="0" presId="urn:microsoft.com/office/officeart/2005/8/layout/bProcess2"/>
    <dgm:cxn modelId="{E19DAE84-B431-46FE-ABB1-167DD033F678}" type="presOf" srcId="{6E182967-2585-4E36-877B-1A3FEAAACCB2}" destId="{E8988B13-953F-489F-AFB1-0331DFDF536C}" srcOrd="0" destOrd="0" presId="urn:microsoft.com/office/officeart/2005/8/layout/bProcess2"/>
    <dgm:cxn modelId="{48EEEEBE-FAF2-4E54-B56D-17C222C9A7CA}" srcId="{18498FBC-3414-4FD8-B17E-D03A77073707}" destId="{697B0C24-EA4D-4876-A65F-9E21A9F64487}" srcOrd="4" destOrd="0" parTransId="{7CD89FD6-1618-48AD-A2DC-49EB9D08010B}" sibTransId="{501AD1D4-FC26-4365-A5EA-8E5CFE899EE7}"/>
    <dgm:cxn modelId="{EF2E1469-DD49-40B8-A8A9-7635F5B88C80}" srcId="{18498FBC-3414-4FD8-B17E-D03A77073707}" destId="{1812B934-4DAE-42C0-BAE5-5929A099FCE4}" srcOrd="1" destOrd="0" parTransId="{2D5A8068-5EF0-4F81-88F9-B49378B6A6E2}" sibTransId="{45A3E0E0-B56F-46C3-90B7-84B330BAEAE8}"/>
    <dgm:cxn modelId="{94659D71-F244-4F5B-8539-4624FF10568B}" type="presOf" srcId="{1812B934-4DAE-42C0-BAE5-5929A099FCE4}" destId="{8538985B-3ADF-46A6-A9AF-4CF266628935}" srcOrd="0" destOrd="0" presId="urn:microsoft.com/office/officeart/2005/8/layout/bProcess2"/>
    <dgm:cxn modelId="{FB90C79E-2C7D-496A-8767-AB52E34C6C06}" type="presOf" srcId="{FED744A7-5229-4CB9-8D4B-708878C1B13B}" destId="{F89C3374-D262-4CEC-B327-FEACA986CBD1}" srcOrd="0" destOrd="0" presId="urn:microsoft.com/office/officeart/2005/8/layout/bProcess2"/>
    <dgm:cxn modelId="{C9011F3F-804C-4FD0-9DAB-C6D4810D2CB4}" type="presOf" srcId="{E516C2B3-792B-401D-9CC2-E985CB580E93}" destId="{092E922C-F941-4957-8354-706B8C63DAA5}" srcOrd="0" destOrd="0" presId="urn:microsoft.com/office/officeart/2005/8/layout/bProcess2"/>
    <dgm:cxn modelId="{CC56052A-EE3F-4B11-8DFC-3CF4097458E7}" srcId="{18498FBC-3414-4FD8-B17E-D03A77073707}" destId="{6E182967-2585-4E36-877B-1A3FEAAACCB2}" srcOrd="0" destOrd="0" parTransId="{121951C6-9D2A-4DEE-A030-0BDB3FDA9F8A}" sibTransId="{E516C2B3-792B-401D-9CC2-E985CB580E93}"/>
    <dgm:cxn modelId="{4799959D-EB08-4CA0-9D48-A90C40523CD2}" srcId="{18498FBC-3414-4FD8-B17E-D03A77073707}" destId="{22A3F90F-50CA-4246-BF9E-F6A76A38E90F}" srcOrd="3" destOrd="0" parTransId="{51CF0368-5797-40E5-90B8-7912C3CB5C24}" sibTransId="{B86AE344-3663-42C9-BF75-ACAA93B8E3D2}"/>
    <dgm:cxn modelId="{ADADD89C-C100-46B4-B233-6498B435B23F}" type="presParOf" srcId="{7A518010-65AE-4671-9B02-6C892244F373}" destId="{E8988B13-953F-489F-AFB1-0331DFDF536C}" srcOrd="0" destOrd="0" presId="urn:microsoft.com/office/officeart/2005/8/layout/bProcess2"/>
    <dgm:cxn modelId="{ACC1FA6F-0F6B-4154-8DBB-B2C5D2BAD01D}" type="presParOf" srcId="{7A518010-65AE-4671-9B02-6C892244F373}" destId="{092E922C-F941-4957-8354-706B8C63DAA5}" srcOrd="1" destOrd="0" presId="urn:microsoft.com/office/officeart/2005/8/layout/bProcess2"/>
    <dgm:cxn modelId="{44496BA8-6EBA-49E3-B367-660392A3E417}" type="presParOf" srcId="{7A518010-65AE-4671-9B02-6C892244F373}" destId="{8514F8C5-DAA4-4A57-9467-76456122684A}" srcOrd="2" destOrd="0" presId="urn:microsoft.com/office/officeart/2005/8/layout/bProcess2"/>
    <dgm:cxn modelId="{5A341A31-01AD-49D6-AAAC-88C3F273466A}" type="presParOf" srcId="{8514F8C5-DAA4-4A57-9467-76456122684A}" destId="{88B44F5E-4DDC-4B5B-AE3F-5C66E82EC8AC}" srcOrd="0" destOrd="0" presId="urn:microsoft.com/office/officeart/2005/8/layout/bProcess2"/>
    <dgm:cxn modelId="{B1B521A2-8E82-477D-B2EE-B5E13B9EA5D9}" type="presParOf" srcId="{8514F8C5-DAA4-4A57-9467-76456122684A}" destId="{8538985B-3ADF-46A6-A9AF-4CF266628935}" srcOrd="1" destOrd="0" presId="urn:microsoft.com/office/officeart/2005/8/layout/bProcess2"/>
    <dgm:cxn modelId="{8DB7A8D0-03C3-478E-BC3F-F088E7B971A7}" type="presParOf" srcId="{7A518010-65AE-4671-9B02-6C892244F373}" destId="{995A04B7-0D77-4A84-B2F3-2B6FAB25F88F}" srcOrd="3" destOrd="0" presId="urn:microsoft.com/office/officeart/2005/8/layout/bProcess2"/>
    <dgm:cxn modelId="{77251951-4E51-4C42-8FB5-DD1174B24CD7}" type="presParOf" srcId="{7A518010-65AE-4671-9B02-6C892244F373}" destId="{A8F27AD7-BFA0-4142-97E8-164B409AC3E6}" srcOrd="4" destOrd="0" presId="urn:microsoft.com/office/officeart/2005/8/layout/bProcess2"/>
    <dgm:cxn modelId="{040C2604-9625-4841-8B52-B7D52076DE94}" type="presParOf" srcId="{A8F27AD7-BFA0-4142-97E8-164B409AC3E6}" destId="{18569D32-2F04-442C-A0AE-4449C897F7F2}" srcOrd="0" destOrd="0" presId="urn:microsoft.com/office/officeart/2005/8/layout/bProcess2"/>
    <dgm:cxn modelId="{18EA304F-93B2-447F-B37C-66AD868E3CF9}" type="presParOf" srcId="{A8F27AD7-BFA0-4142-97E8-164B409AC3E6}" destId="{0A3C8868-A9F5-4E78-8C35-1A0DC961B3BA}" srcOrd="1" destOrd="0" presId="urn:microsoft.com/office/officeart/2005/8/layout/bProcess2"/>
    <dgm:cxn modelId="{8EC4BE49-E874-46FE-A8DD-22481A5A3F99}" type="presParOf" srcId="{7A518010-65AE-4671-9B02-6C892244F373}" destId="{35FDE4EF-022E-40F2-8D35-A9573480ADF7}" srcOrd="5" destOrd="0" presId="urn:microsoft.com/office/officeart/2005/8/layout/bProcess2"/>
    <dgm:cxn modelId="{85BA7ED9-5AA3-4FF6-8FDB-3960ECCC9B69}" type="presParOf" srcId="{7A518010-65AE-4671-9B02-6C892244F373}" destId="{682CF766-AF34-4160-8377-25ABC081F871}" srcOrd="6" destOrd="0" presId="urn:microsoft.com/office/officeart/2005/8/layout/bProcess2"/>
    <dgm:cxn modelId="{8D164FF3-76FB-427E-9AE2-48EE3B2F3FDB}" type="presParOf" srcId="{682CF766-AF34-4160-8377-25ABC081F871}" destId="{0EAD8B35-1BCA-4495-886F-8EFB553E61B0}" srcOrd="0" destOrd="0" presId="urn:microsoft.com/office/officeart/2005/8/layout/bProcess2"/>
    <dgm:cxn modelId="{A0B11E36-0492-4910-AAF7-94DBF51CEAFD}" type="presParOf" srcId="{682CF766-AF34-4160-8377-25ABC081F871}" destId="{B21BDF2F-1DC7-487A-920D-B2C5E23E61A4}" srcOrd="1" destOrd="0" presId="urn:microsoft.com/office/officeart/2005/8/layout/bProcess2"/>
    <dgm:cxn modelId="{7EFB359C-177E-4671-ADB0-94150C2A1B14}" type="presParOf" srcId="{7A518010-65AE-4671-9B02-6C892244F373}" destId="{A4CC71A5-B9D8-4ED8-8425-ED67395A1A39}" srcOrd="7" destOrd="0" presId="urn:microsoft.com/office/officeart/2005/8/layout/bProcess2"/>
    <dgm:cxn modelId="{FA456DF3-D9EB-4E11-8190-91886B26FCF7}" type="presParOf" srcId="{7A518010-65AE-4671-9B02-6C892244F373}" destId="{8236AE0A-2DFC-4B9A-BE92-9BECFBA0532E}" srcOrd="8" destOrd="0" presId="urn:microsoft.com/office/officeart/2005/8/layout/bProcess2"/>
    <dgm:cxn modelId="{52278D7D-C16C-461F-8A2A-846B36459DEE}" type="presParOf" srcId="{8236AE0A-2DFC-4B9A-BE92-9BECFBA0532E}" destId="{3450FD69-8675-4728-BAA0-C7F1FA4D221F}" srcOrd="0" destOrd="0" presId="urn:microsoft.com/office/officeart/2005/8/layout/bProcess2"/>
    <dgm:cxn modelId="{2EA264B4-6D77-4CC3-A3A1-F52A4F9D7A1F}" type="presParOf" srcId="{8236AE0A-2DFC-4B9A-BE92-9BECFBA0532E}" destId="{1CB98D16-2A78-4EED-8ED8-FF76487A24A5}" srcOrd="1" destOrd="0" presId="urn:microsoft.com/office/officeart/2005/8/layout/bProcess2"/>
    <dgm:cxn modelId="{BBB582C8-5787-49C9-AFEA-50FDDC000600}" type="presParOf" srcId="{7A518010-65AE-4671-9B02-6C892244F373}" destId="{5F8470E6-1B5E-413C-B137-3E4CA51A0788}" srcOrd="9" destOrd="0" presId="urn:microsoft.com/office/officeart/2005/8/layout/bProcess2"/>
    <dgm:cxn modelId="{7FA45B5A-3B74-4A03-8EB1-C44E43A0EFC2}" type="presParOf" srcId="{7A518010-65AE-4671-9B02-6C892244F373}" destId="{CF304435-B7C7-4336-A486-753435504D1E}" srcOrd="10" destOrd="0" presId="urn:microsoft.com/office/officeart/2005/8/layout/bProcess2"/>
    <dgm:cxn modelId="{786E2058-CBA2-4369-B0D3-EFCE4CA36F54}" type="presParOf" srcId="{CF304435-B7C7-4336-A486-753435504D1E}" destId="{5F1F51A8-4236-4D5D-A3D5-2E635125C482}" srcOrd="0" destOrd="0" presId="urn:microsoft.com/office/officeart/2005/8/layout/bProcess2"/>
    <dgm:cxn modelId="{B0BDC91B-9966-43EF-90CC-66E422F1F252}" type="presParOf" srcId="{CF304435-B7C7-4336-A486-753435504D1E}" destId="{DE1333F4-1022-465E-880D-2F891EF2CCD7}" srcOrd="1" destOrd="0" presId="urn:microsoft.com/office/officeart/2005/8/layout/bProcess2"/>
    <dgm:cxn modelId="{873A0A43-9303-487C-8C7A-EE8C3D24C265}" type="presParOf" srcId="{7A518010-65AE-4671-9B02-6C892244F373}" destId="{F89C3374-D262-4CEC-B327-FEACA986CBD1}" srcOrd="11" destOrd="0" presId="urn:microsoft.com/office/officeart/2005/8/layout/bProcess2"/>
    <dgm:cxn modelId="{F028D731-8BF3-413D-8CD6-C933BD2DD0DF}" type="presParOf" srcId="{7A518010-65AE-4671-9B02-6C892244F373}" destId="{696E4650-594F-4928-BFAD-60C61D443A42}" srcOrd="12" destOrd="0" presId="urn:microsoft.com/office/officeart/2005/8/layout/bProcess2"/>
    <dgm:cxn modelId="{098AF6A5-2DD6-4BB4-A524-276AD00F9818}" type="presParOf" srcId="{696E4650-594F-4928-BFAD-60C61D443A42}" destId="{5870A3B7-9BC0-4D77-8EFC-5F05D4B5C18E}" srcOrd="0" destOrd="0" presId="urn:microsoft.com/office/officeart/2005/8/layout/bProcess2"/>
    <dgm:cxn modelId="{04B751C7-5315-4692-87EB-A9AE41604B4C}" type="presParOf" srcId="{696E4650-594F-4928-BFAD-60C61D443A42}" destId="{DE7B0F9F-324C-4EF7-9C52-492AAC9A0DBC}" srcOrd="1" destOrd="0" presId="urn:microsoft.com/office/officeart/2005/8/layout/bProcess2"/>
    <dgm:cxn modelId="{A17C72A2-489F-4ECC-BB75-45683E9C312A}" type="presParOf" srcId="{7A518010-65AE-4671-9B02-6C892244F373}" destId="{B0B448E9-4C76-4851-B644-F257D47FE94A}" srcOrd="13" destOrd="0" presId="urn:microsoft.com/office/officeart/2005/8/layout/bProcess2"/>
    <dgm:cxn modelId="{FDAC39F3-6423-4E8B-8E24-91C199BBCBA7}" type="presParOf" srcId="{7A518010-65AE-4671-9B02-6C892244F373}" destId="{5A4075CC-B0F2-4FD9-956F-6A96BFF9DB9B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88B13-953F-489F-AFB1-0331DFDF536C}">
      <dsp:nvSpPr>
        <dsp:cNvPr id="0" name=""/>
        <dsp:cNvSpPr/>
      </dsp:nvSpPr>
      <dsp:spPr>
        <a:xfrm>
          <a:off x="0" y="0"/>
          <a:ext cx="1416471" cy="14164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INICIO AQUÍ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LEO </a:t>
          </a:r>
          <a:r>
            <a:rPr lang="es-CL" sz="1500" kern="1200" dirty="0" smtClean="0"/>
            <a:t>EL OBJETIVO</a:t>
          </a:r>
          <a:endParaRPr lang="es-CL" sz="1500" kern="1200" dirty="0"/>
        </a:p>
      </dsp:txBody>
      <dsp:txXfrm>
        <a:off x="207437" y="207437"/>
        <a:ext cx="1001597" cy="1001597"/>
      </dsp:txXfrm>
    </dsp:sp>
    <dsp:sp modelId="{092E922C-F941-4957-8354-706B8C63DAA5}">
      <dsp:nvSpPr>
        <dsp:cNvPr id="0" name=""/>
        <dsp:cNvSpPr/>
      </dsp:nvSpPr>
      <dsp:spPr>
        <a:xfrm rot="10917315">
          <a:off x="455214" y="1732599"/>
          <a:ext cx="495765" cy="37536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8985B-3ADF-46A6-A9AF-4CF266628935}">
      <dsp:nvSpPr>
        <dsp:cNvPr id="0" name=""/>
        <dsp:cNvSpPr/>
      </dsp:nvSpPr>
      <dsp:spPr>
        <a:xfrm>
          <a:off x="10341" y="2188843"/>
          <a:ext cx="1243556" cy="14979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REALIZO EL PROBLEMA</a:t>
          </a:r>
          <a:endParaRPr lang="es-CL" sz="1400" kern="1200" dirty="0"/>
        </a:p>
      </dsp:txBody>
      <dsp:txXfrm>
        <a:off x="192456" y="2408218"/>
        <a:ext cx="879326" cy="1059237"/>
      </dsp:txXfrm>
    </dsp:sp>
    <dsp:sp modelId="{995A04B7-0D77-4A84-B2F3-2B6FAB25F88F}">
      <dsp:nvSpPr>
        <dsp:cNvPr id="0" name=""/>
        <dsp:cNvSpPr/>
      </dsp:nvSpPr>
      <dsp:spPr>
        <a:xfrm rot="15993994" flipV="1">
          <a:off x="1383947" y="3142733"/>
          <a:ext cx="561354" cy="54545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C8868-A9F5-4E78-8C35-1A0DC961B3BA}">
      <dsp:nvSpPr>
        <dsp:cNvPr id="0" name=""/>
        <dsp:cNvSpPr/>
      </dsp:nvSpPr>
      <dsp:spPr>
        <a:xfrm>
          <a:off x="2128067" y="2787464"/>
          <a:ext cx="1716110" cy="9447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RECUERDO LO QUE SÉ</a:t>
          </a:r>
          <a:endParaRPr lang="es-CL" sz="1400" kern="1200" dirty="0"/>
        </a:p>
      </dsp:txBody>
      <dsp:txXfrm>
        <a:off x="2379385" y="2925825"/>
        <a:ext cx="1213474" cy="668064"/>
      </dsp:txXfrm>
    </dsp:sp>
    <dsp:sp modelId="{35FDE4EF-022E-40F2-8D35-A9573480ADF7}">
      <dsp:nvSpPr>
        <dsp:cNvPr id="0" name=""/>
        <dsp:cNvSpPr/>
      </dsp:nvSpPr>
      <dsp:spPr>
        <a:xfrm>
          <a:off x="2738239" y="2105433"/>
          <a:ext cx="495765" cy="37536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BDF2F-1DC7-487A-920D-B2C5E23E61A4}">
      <dsp:nvSpPr>
        <dsp:cNvPr id="0" name=""/>
        <dsp:cNvSpPr/>
      </dsp:nvSpPr>
      <dsp:spPr>
        <a:xfrm>
          <a:off x="2128067" y="875227"/>
          <a:ext cx="1716110" cy="9447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APRENDO ALGO NUEVO</a:t>
          </a:r>
          <a:endParaRPr lang="es-CL" sz="1400" kern="1200" dirty="0"/>
        </a:p>
      </dsp:txBody>
      <dsp:txXfrm>
        <a:off x="2379385" y="1013588"/>
        <a:ext cx="1213474" cy="668064"/>
      </dsp:txXfrm>
    </dsp:sp>
    <dsp:sp modelId="{A4CC71A5-B9D8-4ED8-8425-ED67395A1A39}">
      <dsp:nvSpPr>
        <dsp:cNvPr id="0" name=""/>
        <dsp:cNvSpPr/>
      </dsp:nvSpPr>
      <dsp:spPr>
        <a:xfrm rot="5400000">
          <a:off x="3961036" y="1159938"/>
          <a:ext cx="495765" cy="37536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98D16-2A78-4EED-8ED8-FF76487A24A5}">
      <dsp:nvSpPr>
        <dsp:cNvPr id="0" name=""/>
        <dsp:cNvSpPr/>
      </dsp:nvSpPr>
      <dsp:spPr>
        <a:xfrm>
          <a:off x="4552413" y="875227"/>
          <a:ext cx="1549119" cy="9447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PAUSA ACTIVA</a:t>
          </a:r>
          <a:endParaRPr lang="es-CL" sz="1400" kern="1200" dirty="0"/>
        </a:p>
      </dsp:txBody>
      <dsp:txXfrm>
        <a:off x="4779276" y="1013588"/>
        <a:ext cx="1095393" cy="668064"/>
      </dsp:txXfrm>
    </dsp:sp>
    <dsp:sp modelId="{5F8470E6-1B5E-413C-B137-3E4CA51A0788}">
      <dsp:nvSpPr>
        <dsp:cNvPr id="0" name=""/>
        <dsp:cNvSpPr/>
      </dsp:nvSpPr>
      <dsp:spPr>
        <a:xfrm rot="10800000">
          <a:off x="5079090" y="2126680"/>
          <a:ext cx="495765" cy="375364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33F4-1022-465E-880D-2F891EF2CCD7}">
      <dsp:nvSpPr>
        <dsp:cNvPr id="0" name=""/>
        <dsp:cNvSpPr/>
      </dsp:nvSpPr>
      <dsp:spPr>
        <a:xfrm>
          <a:off x="4854579" y="2787464"/>
          <a:ext cx="944786" cy="9447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HAGO LA TAREA</a:t>
          </a:r>
          <a:endParaRPr lang="es-CL" sz="1400" kern="1200" dirty="0"/>
        </a:p>
      </dsp:txBody>
      <dsp:txXfrm>
        <a:off x="4992940" y="2925825"/>
        <a:ext cx="668064" cy="668064"/>
      </dsp:txXfrm>
    </dsp:sp>
    <dsp:sp modelId="{F89C3374-D262-4CEC-B327-FEACA986CBD1}">
      <dsp:nvSpPr>
        <dsp:cNvPr id="0" name=""/>
        <dsp:cNvSpPr/>
      </dsp:nvSpPr>
      <dsp:spPr>
        <a:xfrm rot="5400000">
          <a:off x="6185229" y="3072175"/>
          <a:ext cx="495765" cy="37536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B0F9F-324C-4EF7-9C52-492AAC9A0DBC}">
      <dsp:nvSpPr>
        <dsp:cNvPr id="0" name=""/>
        <dsp:cNvSpPr/>
      </dsp:nvSpPr>
      <dsp:spPr>
        <a:xfrm>
          <a:off x="7045611" y="2787464"/>
          <a:ext cx="944786" cy="9447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REALIZO EL CIERRE</a:t>
          </a:r>
          <a:endParaRPr lang="es-CL" sz="1400" kern="1200" dirty="0"/>
        </a:p>
      </dsp:txBody>
      <dsp:txXfrm>
        <a:off x="7183972" y="2925825"/>
        <a:ext cx="668064" cy="668064"/>
      </dsp:txXfrm>
    </dsp:sp>
    <dsp:sp modelId="{B0B448E9-4C76-4851-B644-F257D47FE94A}">
      <dsp:nvSpPr>
        <dsp:cNvPr id="0" name=""/>
        <dsp:cNvSpPr/>
      </dsp:nvSpPr>
      <dsp:spPr>
        <a:xfrm>
          <a:off x="7270121" y="2223354"/>
          <a:ext cx="495765" cy="37536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075CC-B0F2-4FD9-956F-6A96BFF9DB9B}">
      <dsp:nvSpPr>
        <dsp:cNvPr id="0" name=""/>
        <dsp:cNvSpPr/>
      </dsp:nvSpPr>
      <dsp:spPr>
        <a:xfrm>
          <a:off x="6809768" y="639385"/>
          <a:ext cx="1416471" cy="14164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ENVIO EL TICKET</a:t>
          </a:r>
          <a:endParaRPr lang="es-CL" sz="2200" kern="1200" dirty="0"/>
        </a:p>
      </dsp:txBody>
      <dsp:txXfrm>
        <a:off x="7017205" y="846822"/>
        <a:ext cx="1001597" cy="1001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74012-0956-447F-98F9-1B273017D676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31D3F-1F24-4B6B-B3A6-F37A237DA7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89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1D3F-1F24-4B6B-B3A6-F37A237DA77F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659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1D3F-1F24-4B6B-B3A6-F37A237DA77F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12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1D3F-1F24-4B6B-B3A6-F37A237DA77F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934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youtube.com/watch?v=96ej82C5RZM&amp;t=113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b="1" u="sng" dirty="0" smtClean="0"/>
              <a:t/>
            </a:r>
            <a:br>
              <a:rPr lang="es-CL" sz="1600" b="1" u="sng" dirty="0" smtClean="0"/>
            </a:br>
            <a:r>
              <a:rPr lang="es-CL" sz="1600" b="1" u="sng" dirty="0"/>
              <a:t/>
            </a:r>
            <a:br>
              <a:rPr lang="es-CL" sz="1600" b="1" u="sng" dirty="0"/>
            </a:br>
            <a:r>
              <a:rPr lang="es-CL" sz="1600" b="1" u="sng" dirty="0" smtClean="0"/>
              <a:t/>
            </a:r>
            <a:br>
              <a:rPr lang="es-CL" sz="1600" b="1" u="sng" dirty="0" smtClean="0"/>
            </a:br>
            <a:r>
              <a:rPr lang="es-CL" sz="1600" b="1" u="sng" dirty="0"/>
              <a:t/>
            </a:r>
            <a:br>
              <a:rPr lang="es-CL" sz="1600" b="1" u="sng" dirty="0"/>
            </a:br>
            <a:r>
              <a:rPr lang="es-ES_tradnl" sz="1400" b="1" u="sng" dirty="0"/>
              <a:t>PLANIFICACIÓN  DIVERSIFICADA PARA ESTUDIANTES DEL</a:t>
            </a:r>
            <a:r>
              <a:rPr lang="es-CL" sz="1400" dirty="0"/>
              <a:t/>
            </a:r>
            <a:br>
              <a:rPr lang="es-CL" sz="1400" dirty="0"/>
            </a:br>
            <a:r>
              <a:rPr lang="es-ES_tradnl" sz="1400" b="1" dirty="0"/>
              <a:t>PROGRAMA DE INTEGRACIÓN ESCOLAR AÑO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La Inclusión Escolar Nos Beneficia a Todos (con imágenes) | Dibujo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2609"/>
            <a:ext cx="1685925" cy="513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14904"/>
              </p:ext>
            </p:extLst>
          </p:nvPr>
        </p:nvGraphicFramePr>
        <p:xfrm>
          <a:off x="1187624" y="1628800"/>
          <a:ext cx="6747618" cy="24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912"/>
                <a:gridCol w="433770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u="none" dirty="0">
                          <a:solidFill>
                            <a:schemeClr val="tx1"/>
                          </a:solidFill>
                          <a:effectLst/>
                        </a:rPr>
                        <a:t>SEMANA: N° 15</a:t>
                      </a:r>
                      <a:endParaRPr lang="es-CL" sz="14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u="none" dirty="0">
                          <a:solidFill>
                            <a:schemeClr val="tx1"/>
                          </a:solidFill>
                          <a:effectLst/>
                        </a:rPr>
                        <a:t>FECHA: </a:t>
                      </a:r>
                      <a:r>
                        <a:rPr lang="es-ES" sz="1400" u="none" dirty="0" smtClean="0">
                          <a:solidFill>
                            <a:schemeClr val="tx1"/>
                          </a:solidFill>
                          <a:effectLst/>
                        </a:rPr>
                        <a:t>06 </a:t>
                      </a:r>
                      <a:r>
                        <a:rPr lang="es-ES" sz="1400" u="none" dirty="0">
                          <a:solidFill>
                            <a:schemeClr val="tx1"/>
                          </a:solidFill>
                          <a:effectLst/>
                        </a:rPr>
                        <a:t>AL 10 DE JULIO 2020</a:t>
                      </a:r>
                      <a:endParaRPr lang="es-CL" sz="14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26354"/>
              </p:ext>
            </p:extLst>
          </p:nvPr>
        </p:nvGraphicFramePr>
        <p:xfrm>
          <a:off x="539552" y="1988840"/>
          <a:ext cx="7992888" cy="3888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815"/>
                <a:gridCol w="5138073"/>
              </a:tblGrid>
              <a:tr h="392957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ASIGNATURA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MATEMÁTICAS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92957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CURSO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s-ES_tradnl" sz="1200" dirty="0" smtClean="0">
                          <a:solidFill>
                            <a:schemeClr val="tx1"/>
                          </a:solidFill>
                          <a:effectLst/>
                        </a:rPr>
                        <a:t>CUARTO </a:t>
                      </a:r>
                      <a:r>
                        <a:rPr lang="es-ES_tradnl" sz="1200" dirty="0" smtClean="0">
                          <a:solidFill>
                            <a:schemeClr val="tx1"/>
                          </a:solidFill>
                          <a:effectLst/>
                        </a:rPr>
                        <a:t>BÁSICO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92957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PROFESORA DE ASIGNATURA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CONSTANZA BARRIOS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92957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EDUCADORA DIFERENCIAL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PATRICIA OSORIO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92957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CONTENIDO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760" algn="l"/>
                        </a:tabLst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Patrones y secuencias numéricas de adición y sustracción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92957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HABILIDAD COGNITIVA 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S_tradnl" sz="1200" dirty="0" smtClean="0">
                          <a:solidFill>
                            <a:schemeClr val="tx1"/>
                          </a:solidFill>
                          <a:effectLst/>
                        </a:rPr>
                        <a:t>RECONOCER – APLICAR- DESARROLLAR- </a:t>
                      </a:r>
                      <a:r>
                        <a:rPr lang="es-ES_tradnl" sz="1200" dirty="0" smtClean="0">
                          <a:solidFill>
                            <a:schemeClr val="tx1"/>
                          </a:solidFill>
                          <a:effectLst/>
                        </a:rPr>
                        <a:t>ANALIZAR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409898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OBJETIVO DE LA CLASE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760" algn="l"/>
                        </a:tabLst>
                        <a:defRPr/>
                      </a:pPr>
                      <a:r>
                        <a:rPr lang="es-CL" sz="1200" baseline="0" dirty="0" smtClean="0">
                          <a:effectLst/>
                          <a:latin typeface="+mn-lt"/>
                        </a:rPr>
                        <a:t>Identificar patrones y secuencias numéricas de adición y sustracción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94772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solidFill>
                            <a:schemeClr val="tx1"/>
                          </a:solidFill>
                          <a:effectLst/>
                        </a:rPr>
                        <a:t>OBJETIVO </a:t>
                      </a: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ADAPTADO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S_tradnl" sz="1200" dirty="0" smtClean="0">
                          <a:solidFill>
                            <a:schemeClr val="tx1"/>
                          </a:solidFill>
                          <a:effectLst/>
                        </a:rPr>
                        <a:t>IDENTIFICAR PATRONES Y SECUENCIAS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726018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MOTIVACIÓN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RECUERDA LA PAUSA ACTIVA, que consiste en una actividad, que realizaremos,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unos minutos para recobrar energías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331640" y="820052"/>
            <a:ext cx="6336704" cy="8424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Observemos el siguiente video </a:t>
            </a:r>
            <a:r>
              <a:rPr lang="es-CL" sz="2000" b="1" dirty="0" err="1" smtClean="0">
                <a:solidFill>
                  <a:schemeClr val="tx1"/>
                </a:solidFill>
                <a:latin typeface="Comic Sans MS" pitchFamily="66" charset="0"/>
              </a:rPr>
              <a:t>introductivo</a:t>
            </a:r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endParaRPr lang="es-C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83668" y="3270747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>
                <a:hlinkClick r:id="rId2"/>
              </a:rPr>
              <a:t>https://www.youtube.com/watch?v=96ej82C5RZM&amp;t=113s</a:t>
            </a:r>
            <a:endParaRPr lang="es-CL" dirty="0"/>
          </a:p>
        </p:txBody>
      </p:sp>
      <p:sp>
        <p:nvSpPr>
          <p:cNvPr id="4" name="3 Flecha abajo"/>
          <p:cNvSpPr/>
          <p:nvPr/>
        </p:nvSpPr>
        <p:spPr>
          <a:xfrm>
            <a:off x="3275856" y="1844824"/>
            <a:ext cx="2592288" cy="122413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" y="144634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55 años de Mafalda: la vigencia de un personaje rebelde e inmortal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9208" r="4118" b="9004"/>
          <a:stretch/>
        </p:blipFill>
        <p:spPr bwMode="auto">
          <a:xfrm>
            <a:off x="0" y="3850141"/>
            <a:ext cx="9143999" cy="30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9223" y="116632"/>
            <a:ext cx="8229600" cy="1578699"/>
          </a:xfrm>
        </p:spPr>
        <p:txBody>
          <a:bodyPr>
            <a:normAutofit/>
          </a:bodyPr>
          <a:lstStyle/>
          <a:p>
            <a:r>
              <a:rPr lang="es-CL" dirty="0" smtClean="0"/>
              <a:t>Patrones numéricos de adición y sustracción en tablas</a:t>
            </a: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32143" r="19826" b="19388"/>
          <a:stretch/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1663407" cy="20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4269" r="5711" b="6170"/>
          <a:stretch/>
        </p:blipFill>
        <p:spPr bwMode="auto">
          <a:xfrm>
            <a:off x="125896" y="908720"/>
            <a:ext cx="1025156" cy="11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6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03649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166528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3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8" t="10389" r="26071" b="54800"/>
          <a:stretch/>
        </p:blipFill>
        <p:spPr bwMode="auto">
          <a:xfrm>
            <a:off x="1245175" y="1340768"/>
            <a:ext cx="6696744" cy="275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2" t="15625" r="25905" b="53369"/>
          <a:stretch/>
        </p:blipFill>
        <p:spPr bwMode="auto">
          <a:xfrm>
            <a:off x="1403648" y="4096987"/>
            <a:ext cx="6624736" cy="246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4" y="4462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6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6999" y="250094"/>
            <a:ext cx="7427168" cy="63408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Revisión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9" t="30357" r="22420" b="29720"/>
          <a:stretch/>
        </p:blipFill>
        <p:spPr bwMode="auto">
          <a:xfrm>
            <a:off x="864906" y="908720"/>
            <a:ext cx="731780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30520" r="21598" b="30285"/>
          <a:stretch/>
        </p:blipFill>
        <p:spPr bwMode="auto">
          <a:xfrm>
            <a:off x="1038401" y="3916294"/>
            <a:ext cx="6970816" cy="286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06" y="3944489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9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CTIVIDAD 4 - DESARROLLO FÍSICO Y SALUD ABM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91" y="0"/>
            <a:ext cx="4998454" cy="2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1400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r="5361"/>
          <a:stretch/>
        </p:blipFill>
        <p:spPr bwMode="auto">
          <a:xfrm>
            <a:off x="599700" y="2492896"/>
            <a:ext cx="3055521" cy="220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izquierda"/>
          <p:cNvSpPr/>
          <p:nvPr/>
        </p:nvSpPr>
        <p:spPr>
          <a:xfrm>
            <a:off x="4139952" y="1196752"/>
            <a:ext cx="4752528" cy="460851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AHORA TRABAJA EN LA PÁGINA 53 DEL LIBRO MAS GORDITO.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55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616901" y="121097"/>
            <a:ext cx="3798168" cy="6303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0473" y="62593"/>
            <a:ext cx="6131024" cy="70609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Ticket de salida</a:t>
            </a:r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t="20918" r="18104" b="15817"/>
          <a:stretch/>
        </p:blipFill>
        <p:spPr bwMode="auto">
          <a:xfrm>
            <a:off x="467544" y="1884316"/>
            <a:ext cx="7992888" cy="44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251520" y="18458"/>
            <a:ext cx="1944216" cy="17105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ENVIA A LA TIA PATRICIA O TIA CONOSTANZA LA FOTO DEL TICKET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4581128"/>
            <a:ext cx="22322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5796136" y="5013176"/>
            <a:ext cx="15841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899592" y="5805264"/>
            <a:ext cx="7560840" cy="523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18843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</a:t>
            </a:r>
            <a:endParaRPr lang="es-CL" dirty="0"/>
          </a:p>
        </p:txBody>
      </p:sp>
      <p:pic>
        <p:nvPicPr>
          <p:cNvPr id="1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97" y="-149367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27017"/>
              </p:ext>
            </p:extLst>
          </p:nvPr>
        </p:nvGraphicFramePr>
        <p:xfrm>
          <a:off x="467544" y="893118"/>
          <a:ext cx="8352928" cy="4279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411"/>
                <a:gridCol w="5369517"/>
              </a:tblGrid>
              <a:tr h="956310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ACTIVIDAD(ES) E INSTRUCCIONES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INICIO :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Leer atentamente las instrucciones de La guía.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DESARROLLO: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Lee las preguntas.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Responde las preguntas en tu cuaderno.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FINAL 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Responde el ticket de salida.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INDICADORES DE EVALUACIÓN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Indicadores 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El estudiante escribe en el cuaderno el objetivo y fecha de la clase.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El estudiante lee atentamente las instrucciones.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El estudiante responder todas las preguntas.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El estudiante responde de forma correcta.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Realiza el ticket de salida.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Entrega la actividad dentro de la semana solicitada.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14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INDICADORES: LOGRADO - POR LOGRAR- OBSERVACIÓN.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</a:rPr>
                        <a:t>CORREO PROFESORA EDUCACIÓN DIFERENCIAL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080" algn="l"/>
                        </a:tabLs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Para su corrección y retroalimentación estas guías deben ser enviadas al: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1295" indent="-17970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Correo: patricia.osorio@colegio-jeanpiaget.cl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o Fotografías al </a:t>
                      </a:r>
                      <a:r>
                        <a:rPr lang="es-ES_tradnl" sz="1200" dirty="0" err="1">
                          <a:solidFill>
                            <a:schemeClr val="tx1"/>
                          </a:solidFill>
                          <a:effectLst/>
                        </a:rPr>
                        <a:t>whatsapp</a:t>
                      </a: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:+56963036066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FECHA DE ENVÍO: HASTA EL DÍA VIERNES </a:t>
                      </a:r>
                      <a:r>
                        <a:rPr lang="es-ES_tradnl" sz="1200" dirty="0" smtClean="0">
                          <a:solidFill>
                            <a:schemeClr val="tx1"/>
                          </a:solidFill>
                          <a:effectLst/>
                        </a:rPr>
                        <a:t>10 </a:t>
                      </a: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s-ES_tradnl" sz="1200" dirty="0" smtClean="0">
                          <a:solidFill>
                            <a:schemeClr val="tx1"/>
                          </a:solidFill>
                          <a:effectLst/>
                        </a:rPr>
                        <a:t>JULIO</a:t>
                      </a: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000" b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TRABAJEMOS DESDE CASA, RECUERDA QUE SI TIENES ALGUNA</a:t>
            </a:r>
            <a:endParaRPr lang="es-CL" sz="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1721" y="5527104"/>
            <a:ext cx="6924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 invito como siempre a desarrollar tu guía con entusiasmo y concentración </a:t>
            </a:r>
            <a:endParaRPr lang="es-ES_tradnl" sz="10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¡AHORA VAMOS A </a:t>
            </a:r>
            <a:r>
              <a:rPr lang="es-ES_tradnl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TRABAJAR</a:t>
            </a:r>
            <a:r>
              <a:rPr lang="es-CL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s-CL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5893"/>
            <a:ext cx="16891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Mafalda with surgical mask by Mega-Shonen-One-64 on Deviant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8210" r="19903"/>
          <a:stretch/>
        </p:blipFill>
        <p:spPr bwMode="auto">
          <a:xfrm>
            <a:off x="843547" y="5111067"/>
            <a:ext cx="1197145" cy="12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RUTA DE </a:t>
            </a:r>
            <a:r>
              <a:rPr lang="es-CL" dirty="0" smtClean="0"/>
              <a:t>TRABAJO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sz="1600" b="1" dirty="0" smtClean="0"/>
              <a:t>(SIGUE LAS FLECHAS )</a:t>
            </a:r>
            <a:endParaRPr lang="es-CL" sz="1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3101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514872" cy="192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derecha"/>
          <p:cNvSpPr/>
          <p:nvPr/>
        </p:nvSpPr>
        <p:spPr>
          <a:xfrm rot="3729642">
            <a:off x="255522" y="877525"/>
            <a:ext cx="90324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110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1871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veas este lápiz</a:t>
            </a:r>
            <a:r>
              <a:rPr lang="es-CL" dirty="0" smtClean="0">
                <a:solidFill>
                  <a:prstClr val="black"/>
                </a:solidFill>
              </a:rPr>
              <a:t>, significa que debes </a:t>
            </a:r>
            <a:r>
              <a:rPr lang="es-CL" b="1" dirty="0" smtClean="0">
                <a:solidFill>
                  <a:prstClr val="black"/>
                </a:solidFill>
              </a:rPr>
              <a:t>escribir en tu cuaderno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aparezca esta </a:t>
            </a:r>
            <a:r>
              <a:rPr lang="es-CL" dirty="0" smtClean="0">
                <a:solidFill>
                  <a:prstClr val="black"/>
                </a:solidFill>
              </a:rPr>
              <a:t>cámara fotográfica, significa que debes mandar </a:t>
            </a:r>
            <a:r>
              <a:rPr lang="es-CL" b="1" dirty="0" smtClean="0">
                <a:solidFill>
                  <a:prstClr val="black"/>
                </a:solidFill>
              </a:rPr>
              <a:t>reporte sólo de esa actividad (una foto de la actividad)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Si ves este libro</a:t>
            </a:r>
            <a:r>
              <a:rPr lang="es-CL" dirty="0" smtClean="0">
                <a:solidFill>
                  <a:prstClr val="black"/>
                </a:solidFill>
              </a:rPr>
              <a:t>, significa que debes </a:t>
            </a:r>
            <a:r>
              <a:rPr lang="es-CL" b="1" dirty="0" smtClean="0">
                <a:solidFill>
                  <a:prstClr val="black"/>
                </a:solidFill>
              </a:rPr>
              <a:t>trabajar en tu libro de matemática.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Y si aparece este </a:t>
            </a:r>
            <a:r>
              <a:rPr lang="es-CL" dirty="0" smtClean="0">
                <a:solidFill>
                  <a:prstClr val="black"/>
                </a:solidFill>
              </a:rPr>
              <a:t>signo de pregunta, significa que debes </a:t>
            </a:r>
            <a:r>
              <a:rPr lang="es-CL" b="1" dirty="0" smtClean="0">
                <a:solidFill>
                  <a:prstClr val="black"/>
                </a:solidFill>
              </a:rPr>
              <a:t>pensar y analizar, sin escribir en tu cuaderno. Responder de forma oral.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2" name="11 Imagen" descr="La Inclusión Escolar Nos Beneficia a Todos (con imágenes) | Dibujo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2609"/>
            <a:ext cx="1685925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" y="82609"/>
            <a:ext cx="2245836" cy="14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2548956" y="154595"/>
            <a:ext cx="4512452" cy="7345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IMPORTANTE</a:t>
            </a:r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1322812"/>
            <a:ext cx="6408712" cy="1008112"/>
          </a:xfrm>
        </p:spPr>
        <p:txBody>
          <a:bodyPr>
            <a:noAutofit/>
          </a:bodyPr>
          <a:lstStyle/>
          <a:p>
            <a:r>
              <a:rPr lang="es-CL" sz="2400" dirty="0" smtClean="0">
                <a:latin typeface="Calibri" pitchFamily="34" charset="0"/>
              </a:rPr>
              <a:t> </a:t>
            </a:r>
            <a:r>
              <a:rPr lang="es-CL" sz="2400" dirty="0">
                <a:latin typeface="Calibri" pitchFamily="34" charset="0"/>
              </a:rPr>
              <a:t>R</a:t>
            </a:r>
            <a:r>
              <a:rPr lang="es-CL" sz="2400" dirty="0" smtClean="0">
                <a:latin typeface="Calibri" pitchFamily="34" charset="0"/>
              </a:rPr>
              <a:t>esponde de </a:t>
            </a:r>
            <a:r>
              <a:rPr lang="es-CL" sz="2400" b="1" dirty="0" smtClean="0">
                <a:latin typeface="Calibri" pitchFamily="34" charset="0"/>
              </a:rPr>
              <a:t>forma oral</a:t>
            </a:r>
            <a:r>
              <a:rPr lang="es-CL" sz="2400" dirty="0" smtClean="0">
                <a:latin typeface="Calibri" pitchFamily="34" charset="0"/>
              </a:rPr>
              <a:t>, las siguientes preguntas:</a:t>
            </a:r>
            <a:endParaRPr lang="es-CL" sz="2400" dirty="0">
              <a:latin typeface="Calibri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219200" y="582959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20762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1612289" y="2374924"/>
            <a:ext cx="6120680" cy="22138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  <a:latin typeface="Britannic Bold" pitchFamily="34" charset="0"/>
              </a:rPr>
              <a:t>¿Recuerdas qué es una secuencia?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  <a:latin typeface="Britannic Bold" pitchFamily="34" charset="0"/>
              </a:rPr>
              <a:t>¿Dónde utilizamos secuencias?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  <a:latin typeface="Britannic Bold" pitchFamily="34" charset="0"/>
              </a:rPr>
              <a:t>¿Para qué nos sirve una secuencia?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  <a:latin typeface="Britannic Bold" pitchFamily="34" charset="0"/>
              </a:rPr>
              <a:t>¿Recuerdas qué es un patrón?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000" dirty="0" smtClean="0">
                <a:solidFill>
                  <a:schemeClr val="tx1"/>
                </a:solidFill>
                <a:latin typeface="Britannic Bold" pitchFamily="34" charset="0"/>
              </a:rPr>
              <a:t>¿Es lo mismo secuencia y patrón? ¿Por qué?</a:t>
            </a:r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4876"/>
            <a:ext cx="1647329" cy="20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tro Mafalda &amp; Sus Amigos (TV Argentina 1965 -)Español Latino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39915" r="3048" b="-139"/>
          <a:stretch/>
        </p:blipFill>
        <p:spPr bwMode="auto">
          <a:xfrm>
            <a:off x="71914" y="4737300"/>
            <a:ext cx="8820566" cy="21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0" y="60895"/>
            <a:ext cx="9144000" cy="1423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Comic Sans MS" pitchFamily="66" charset="0"/>
              </a:rPr>
              <a:t>¿Qué </a:t>
            </a:r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números van en los círculos?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¿Cómo lo </a:t>
            </a:r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sabes? </a:t>
            </a:r>
            <a:endParaRPr lang="es-C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8" name="Picture 2" descr="Secuencia numérica, pensamiento lógico matemático. Diagram | Quizl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0160" r="9580" b="36480"/>
          <a:stretch/>
        </p:blipFill>
        <p:spPr bwMode="auto">
          <a:xfrm>
            <a:off x="0" y="1412776"/>
            <a:ext cx="914400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9" y="-718838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1368152" cy="195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Los estereotipos representados en el mundo de Mafal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r="51387" b="50000"/>
          <a:stretch/>
        </p:blipFill>
        <p:spPr bwMode="auto">
          <a:xfrm>
            <a:off x="7296765" y="1459332"/>
            <a:ext cx="1712236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55 años de Mafalda: la vigencia de un personaje rebelde e inmortal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9208" r="4118" b="9004"/>
          <a:stretch/>
        </p:blipFill>
        <p:spPr bwMode="auto">
          <a:xfrm>
            <a:off x="0" y="4293097"/>
            <a:ext cx="9143999" cy="258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16558" r="17492" b="16234"/>
          <a:stretch/>
        </p:blipFill>
        <p:spPr bwMode="auto">
          <a:xfrm>
            <a:off x="0" y="1401172"/>
            <a:ext cx="9144000" cy="545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79512" y="0"/>
            <a:ext cx="8784976" cy="1401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 smtClean="0"/>
              <a:t>¿Qué es un patrón?</a:t>
            </a:r>
            <a:endParaRPr lang="es-CL" sz="5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79"/>
            <a:ext cx="1957387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19733" r="66182" b="19902"/>
          <a:stretch/>
        </p:blipFill>
        <p:spPr bwMode="auto">
          <a:xfrm>
            <a:off x="7668344" y="59552"/>
            <a:ext cx="959760" cy="128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3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13515" r="16504" b="15706"/>
          <a:stretch/>
        </p:blipFill>
        <p:spPr bwMode="auto">
          <a:xfrm>
            <a:off x="155574" y="987429"/>
            <a:ext cx="8988425" cy="43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85" y="1121762"/>
            <a:ext cx="153280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Los consejos de Mafalda sobre lo que tendríamos que hacer la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r="15678"/>
          <a:stretch/>
        </p:blipFill>
        <p:spPr bwMode="auto">
          <a:xfrm>
            <a:off x="155575" y="20466"/>
            <a:ext cx="1320081" cy="107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Onda"/>
          <p:cNvSpPr/>
          <p:nvPr/>
        </p:nvSpPr>
        <p:spPr>
          <a:xfrm>
            <a:off x="2267744" y="0"/>
            <a:ext cx="6192688" cy="1216002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TIPOS DE PATRONES </a:t>
            </a:r>
            <a:endParaRPr lang="es-CL" sz="2400" b="1" dirty="0"/>
          </a:p>
        </p:txBody>
      </p:sp>
      <p:sp>
        <p:nvSpPr>
          <p:cNvPr id="10" name="9 Rectángulo"/>
          <p:cNvSpPr/>
          <p:nvPr/>
        </p:nvSpPr>
        <p:spPr>
          <a:xfrm>
            <a:off x="890746" y="4421502"/>
            <a:ext cx="224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Ejemplos de patrones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8" t="24517" r="33227" b="61450"/>
          <a:stretch/>
        </p:blipFill>
        <p:spPr bwMode="auto">
          <a:xfrm>
            <a:off x="155576" y="5661248"/>
            <a:ext cx="4272408" cy="92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63545" r="15609" b="18228"/>
          <a:stretch/>
        </p:blipFill>
        <p:spPr bwMode="auto">
          <a:xfrm>
            <a:off x="4860032" y="5517233"/>
            <a:ext cx="4104915" cy="100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6219241" y="4509120"/>
            <a:ext cx="224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Ejemplos de patrones</a:t>
            </a:r>
          </a:p>
        </p:txBody>
      </p:sp>
    </p:spTree>
    <p:extLst>
      <p:ext uri="{BB962C8B-B14F-4D97-AF65-F5344CB8AC3E}">
        <p14:creationId xmlns:p14="http://schemas.microsoft.com/office/powerpoint/2010/main" val="18235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8" t="14286" r="22329" b="13027"/>
          <a:stretch/>
        </p:blipFill>
        <p:spPr bwMode="auto">
          <a:xfrm>
            <a:off x="0" y="-30548"/>
            <a:ext cx="9144000" cy="489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06" y="126876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5 años de Mafalda: la vigencia de un personaje rebelde e inmortal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9208" r="4118" b="9004"/>
          <a:stretch/>
        </p:blipFill>
        <p:spPr bwMode="auto">
          <a:xfrm>
            <a:off x="2483768" y="5123249"/>
            <a:ext cx="4464496" cy="16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52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440</Words>
  <Application>Microsoft Office PowerPoint</Application>
  <PresentationFormat>Presentación en pantalla (4:3)</PresentationFormat>
  <Paragraphs>93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   PLANIFICACIÓN  DIVERSIFICADA PARA ESTUDIANTES DEL PROGRAMA DE INTEGRACIÓN ESCOLAR AÑO 2020 </vt:lpstr>
      <vt:lpstr>Presentación de PowerPoint</vt:lpstr>
      <vt:lpstr>RUTA DE TRABAJO  (SIGUE LAS FLECHAS )</vt:lpstr>
      <vt:lpstr>Presentación de PowerPoint</vt:lpstr>
      <vt:lpstr> Responde de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Patrones numéricos de adición y sustracción en tablas</vt:lpstr>
      <vt:lpstr>Presentación de PowerPoint</vt:lpstr>
      <vt:lpstr>Actividad</vt:lpstr>
      <vt:lpstr>Revisión</vt:lpstr>
      <vt:lpstr>Presentación de PowerPoint</vt:lpstr>
      <vt:lpstr>Ticket de salida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Rodrigo</cp:lastModifiedBy>
  <cp:revision>104</cp:revision>
  <dcterms:created xsi:type="dcterms:W3CDTF">2020-05-18T01:13:33Z</dcterms:created>
  <dcterms:modified xsi:type="dcterms:W3CDTF">2020-07-05T15:15:59Z</dcterms:modified>
</cp:coreProperties>
</file>