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9" r:id="rId4"/>
    <p:sldId id="280" r:id="rId5"/>
    <p:sldId id="258" r:id="rId6"/>
    <p:sldId id="284" r:id="rId7"/>
    <p:sldId id="288" r:id="rId8"/>
    <p:sldId id="290" r:id="rId9"/>
    <p:sldId id="289" r:id="rId10"/>
    <p:sldId id="291" r:id="rId11"/>
    <p:sldId id="292" r:id="rId12"/>
    <p:sldId id="273" r:id="rId13"/>
    <p:sldId id="264" r:id="rId14"/>
    <p:sldId id="293" r:id="rId15"/>
    <p:sldId id="27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CE4CA-386C-4E92-BBCE-2A6049BA5B64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07404-FEEB-4355-892D-85ADA3159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72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7404-FEEB-4355-892D-85ADA3159A7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5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/>
              <a:t>15/07/2020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00811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PLANIFICACIÓN 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AUTOAPRENDIZAJE</a:t>
            </a:r>
            <a:b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</a:t>
            </a:r>
            <a: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31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JULIO 2020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78544"/>
              </p:ext>
            </p:extLst>
          </p:nvPr>
        </p:nvGraphicFramePr>
        <p:xfrm>
          <a:off x="1043608" y="1268760"/>
          <a:ext cx="7776864" cy="4350815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832648"/>
              </a:tblGrid>
              <a:tr h="47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3: El legado cultural de los Incas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ASIGNATURA/CURSO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Historia, Geografía y Cs. Sociales /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4°A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Ubicación geográfica de los mayas, aztecas e incas.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APRENDIZAJE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Analizar y comparar las principales características de las civilizaciones americanas (Mayas, Aztecas e Incas).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Objetivo:  caracterizar y distinguir el espacio geográfico donde se desarrollaron los mayas, aztecas e incas.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INDICADORES DE LOGRO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Comparan las áreas geográficas donde se desarrolló cada una de estas civilizaciones (espacio mesoamericano y andino) e infieren cómo el espacio geográfico influyó en el desarrollo de cada una de estas culturas.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es-MX" dirty="0" smtClean="0"/>
              <a:t>Los incas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3343742" cy="576064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692696"/>
            <a:ext cx="4145664" cy="59766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/>
              <a:t>Asentaron </a:t>
            </a:r>
            <a:r>
              <a:rPr lang="es-MX" dirty="0"/>
              <a:t>en el valle del </a:t>
            </a:r>
            <a:r>
              <a:rPr lang="es-MX" dirty="0" smtClean="0"/>
              <a:t>Cusco.</a:t>
            </a:r>
          </a:p>
          <a:p>
            <a:pPr algn="just"/>
            <a:r>
              <a:rPr lang="es-MX" dirty="0" smtClean="0"/>
              <a:t>Abarcó </a:t>
            </a:r>
            <a:r>
              <a:rPr lang="es-MX" dirty="0"/>
              <a:t>parte </a:t>
            </a:r>
            <a:r>
              <a:rPr lang="es-MX" dirty="0" smtClean="0"/>
              <a:t>importante </a:t>
            </a:r>
            <a:r>
              <a:rPr lang="es-MX" dirty="0"/>
              <a:t>de los </a:t>
            </a:r>
            <a:r>
              <a:rPr lang="es-MX" dirty="0" smtClean="0"/>
              <a:t>actuales territorios </a:t>
            </a:r>
            <a:r>
              <a:rPr lang="es-MX" dirty="0"/>
              <a:t>de Perú, Ecuador y Bolivia, el sur </a:t>
            </a:r>
            <a:r>
              <a:rPr lang="es-MX" dirty="0" smtClean="0"/>
              <a:t>de Colombia</a:t>
            </a:r>
            <a:r>
              <a:rPr lang="es-MX" dirty="0"/>
              <a:t>, el noroeste de Argentina, y el norte </a:t>
            </a:r>
            <a:r>
              <a:rPr lang="es-MX" dirty="0" smtClean="0"/>
              <a:t>y centro </a:t>
            </a:r>
            <a:r>
              <a:rPr lang="es-MX" dirty="0"/>
              <a:t>de Chile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Hay regiones </a:t>
            </a:r>
            <a:r>
              <a:rPr lang="es-MX" dirty="0"/>
              <a:t>áridas y desérticas en </a:t>
            </a:r>
            <a:r>
              <a:rPr lang="es-MX" dirty="0" smtClean="0"/>
              <a:t>la costa </a:t>
            </a:r>
            <a:r>
              <a:rPr lang="es-MX" dirty="0"/>
              <a:t>del océano Pacífico, por las altas cumbres de </a:t>
            </a:r>
            <a:r>
              <a:rPr lang="es-MX" dirty="0" smtClean="0"/>
              <a:t>la cordillera </a:t>
            </a:r>
            <a:r>
              <a:rPr lang="es-MX" dirty="0"/>
              <a:t>de los Andes y fértiles valles templados, </a:t>
            </a:r>
            <a:r>
              <a:rPr lang="es-MX" dirty="0" smtClean="0"/>
              <a:t>y por </a:t>
            </a:r>
            <a:r>
              <a:rPr lang="es-MX" dirty="0"/>
              <a:t>la selva </a:t>
            </a:r>
            <a:r>
              <a:rPr lang="es-MX" dirty="0" smtClean="0"/>
              <a:t>amazónica. </a:t>
            </a:r>
          </a:p>
          <a:p>
            <a:pPr algn="just"/>
            <a:r>
              <a:rPr lang="es-MX" dirty="0" smtClean="0"/>
              <a:t>Los climas son desde los tropicales, templados, desérticos y de frío en altura.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05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87" y="116632"/>
            <a:ext cx="479317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71" y="4361951"/>
            <a:ext cx="4788024" cy="24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050"/>
            <a:ext cx="4283968" cy="254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52678"/>
            <a:ext cx="7498080" cy="1143000"/>
          </a:xfrm>
        </p:spPr>
        <p:txBody>
          <a:bodyPr/>
          <a:lstStyle/>
          <a:p>
            <a:r>
              <a:rPr lang="es-MX" dirty="0" smtClean="0"/>
              <a:t>Apliquemos lo aprendido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9567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88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Abramos el libro en la página 166</a:t>
            </a:r>
            <a:endParaRPr lang="es-MX" sz="49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148064" y="980728"/>
            <a:ext cx="3888432" cy="576064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Desarrolla las actividades 1 y 2:</a:t>
            </a:r>
          </a:p>
          <a:p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Según </a:t>
            </a:r>
            <a:r>
              <a:rPr lang="es-MX" dirty="0"/>
              <a:t>las áreas que ocuparon las civilizaciones maya y azteca, pinta la </a:t>
            </a:r>
            <a:r>
              <a:rPr lang="es-MX" dirty="0" smtClean="0"/>
              <a:t>simbología según </a:t>
            </a:r>
            <a:r>
              <a:rPr lang="es-MX" dirty="0"/>
              <a:t>corresponda. </a:t>
            </a:r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MX" dirty="0"/>
              <a:t>. ¿Cómo era el entorno habitado por los mayas y aztecas? Señala sus </a:t>
            </a:r>
            <a:r>
              <a:rPr lang="es-MX" dirty="0" smtClean="0"/>
              <a:t>principales características </a:t>
            </a:r>
            <a:r>
              <a:rPr lang="es-MX" dirty="0"/>
              <a:t>a continuación. </a:t>
            </a:r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4248472" cy="5832648"/>
          </a:xfrm>
        </p:spPr>
      </p:pic>
    </p:spTree>
    <p:extLst>
      <p:ext uri="{BB962C8B-B14F-4D97-AF65-F5344CB8AC3E}">
        <p14:creationId xmlns:p14="http://schemas.microsoft.com/office/powerpoint/2010/main" val="12402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88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Abramos el libro en la página 210. </a:t>
            </a:r>
            <a:endParaRPr lang="es-MX" sz="49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148064" y="2204864"/>
            <a:ext cx="3888432" cy="4536504"/>
          </a:xfrm>
        </p:spPr>
        <p:txBody>
          <a:bodyPr>
            <a:normAutofit/>
          </a:bodyPr>
          <a:lstStyle/>
          <a:p>
            <a:r>
              <a:rPr lang="es-MX" dirty="0" smtClean="0"/>
              <a:t>Desarrolla las actividades 1 y 2. </a:t>
            </a:r>
          </a:p>
          <a:p>
            <a:endParaRPr lang="es-MX" dirty="0"/>
          </a:p>
          <a:p>
            <a:r>
              <a:rPr lang="es-MX" dirty="0" smtClean="0"/>
              <a:t>Letras a y b de cada una.</a:t>
            </a:r>
          </a:p>
          <a:p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endParaRPr lang="es-MX" dirty="0" smtClean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4032448" cy="5688632"/>
          </a:xfrm>
        </p:spPr>
      </p:pic>
    </p:spTree>
    <p:extLst>
      <p:ext uri="{BB962C8B-B14F-4D97-AF65-F5344CB8AC3E}">
        <p14:creationId xmlns:p14="http://schemas.microsoft.com/office/powerpoint/2010/main" val="1336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7368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Ticket de salida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498080" cy="3456384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s-MX" dirty="0" smtClean="0"/>
              <a:t>¿</a:t>
            </a:r>
            <a:r>
              <a:rPr lang="es-MX" dirty="0"/>
              <a:t>Q</a:t>
            </a:r>
            <a:r>
              <a:rPr lang="es-MX" dirty="0" smtClean="0"/>
              <a:t>ué características tienen en común las tres civilizaciones?</a:t>
            </a:r>
          </a:p>
          <a:p>
            <a:pPr marL="596646" indent="-514350">
              <a:buFont typeface="+mj-lt"/>
              <a:buAutoNum type="arabicPeriod"/>
            </a:pPr>
            <a:r>
              <a:rPr lang="es-MX" dirty="0" smtClean="0"/>
              <a:t>¿Qué característica del paisaje te llamó más la atención? ¿Por qué?</a:t>
            </a:r>
          </a:p>
          <a:p>
            <a:pPr marL="596646" indent="-514350">
              <a:buFont typeface="+mj-lt"/>
              <a:buAutoNum type="arabicPeriod"/>
            </a:pPr>
            <a:r>
              <a:rPr lang="es-MX" dirty="0" smtClean="0"/>
              <a:t>¿Cuál de las tres civilizaciones estudiadas abarcó un territorio más amplio?</a:t>
            </a:r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4426202"/>
            <a:ext cx="2420888" cy="2420888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2457558" y="4435480"/>
            <a:ext cx="4170579" cy="1753612"/>
          </a:xfrm>
          <a:prstGeom prst="wedgeEllipseCallout">
            <a:avLst>
              <a:gd name="adj1" fmla="val 54952"/>
              <a:gd name="adj2" fmla="val 3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Enviar ticket a </a:t>
            </a:r>
            <a:r>
              <a:rPr lang="es-MX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daniela.carreno@colegio-jeanpiaget.cl</a:t>
            </a: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o al </a:t>
            </a:r>
            <a:r>
              <a:rPr lang="es-MX" dirty="0" err="1"/>
              <a:t>wsp</a:t>
            </a: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+569 64549047</a:t>
            </a:r>
          </a:p>
        </p:txBody>
      </p:sp>
    </p:spTree>
    <p:extLst>
      <p:ext uri="{BB962C8B-B14F-4D97-AF65-F5344CB8AC3E}">
        <p14:creationId xmlns:p14="http://schemas.microsoft.com/office/powerpoint/2010/main" val="24275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326678"/>
              </p:ext>
            </p:extLst>
          </p:nvPr>
        </p:nvGraphicFramePr>
        <p:xfrm>
          <a:off x="1331640" y="764704"/>
          <a:ext cx="7560840" cy="4783263"/>
        </p:xfrm>
        <a:graphic>
          <a:graphicData uri="http://schemas.openxmlformats.org/drawingml/2006/table">
            <a:tbl>
              <a:tblPr firstRow="1" firstCol="1" bandRow="1"/>
              <a:tblGrid>
                <a:gridCol w="1804292"/>
                <a:gridCol w="5756548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Saludo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los estudiantes.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Observe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 se presentará y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responda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preguntas que realizará la profesora.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Desarrolle las preguntas que hará la profesora observando el libro (</a:t>
                      </a:r>
                      <a:r>
                        <a:rPr lang="es-ES" sz="16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páginas</a:t>
                      </a:r>
                      <a:r>
                        <a:rPr lang="es-ES" sz="1600" b="1" baseline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166 y 210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aplicando los conocimientos adquiridos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durante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clase.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Recursos: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Computador,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cuaderno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texto de estudio, guía,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lápiz.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 DE SALIDA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 una foto a  la respuesta (sólo del ticket de salida)  con tu nombre y fecha y las envía al correo </a:t>
                      </a:r>
                      <a:r>
                        <a:rPr lang="es-CL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daniela.carreno@colegio-jeanpiaget.cl</a:t>
                      </a:r>
                      <a:r>
                        <a:rPr lang="es-MX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al </a:t>
                      </a:r>
                      <a:r>
                        <a:rPr lang="es-MX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wsp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+569 64549047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Julio</a:t>
                      </a: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Normas para clases virtuales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/>
              <a:t>Cuando inicies sesión debes mantener la cámara abierta.</a:t>
            </a:r>
          </a:p>
          <a:p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r>
              <a:rPr lang="es-MX" sz="2800" dirty="0"/>
              <a:t>Preséntate con vestimenta adecuada para la clase.</a:t>
            </a:r>
          </a:p>
          <a:p>
            <a:r>
              <a:rPr lang="es-MX" sz="2800" dirty="0"/>
              <a:t>El chat es sólo para escribir alguna pregunta o duda que tengas.</a:t>
            </a:r>
          </a:p>
          <a:p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776864" cy="2925086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/>
              <a:t>Ubicación geográfica de los mayas, aztecas e incas.</a:t>
            </a:r>
            <a:endParaRPr lang="es-MX" sz="5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406640" cy="1752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800" dirty="0" smtClean="0"/>
              <a:t>Objetivo: </a:t>
            </a:r>
            <a:r>
              <a:rPr lang="es-MX" sz="2800" dirty="0">
                <a:latin typeface="Calibri"/>
                <a:ea typeface="Calibri"/>
                <a:cs typeface="Times New Roman"/>
              </a:rPr>
              <a:t>caracterizar y distinguir el espacio geográfico donde se desarrollaron los mayas, aztecas e incas.</a:t>
            </a:r>
          </a:p>
          <a:p>
            <a:endParaRPr lang="es-MX" sz="2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2808312" cy="1143000"/>
          </a:xfrm>
        </p:spPr>
        <p:txBody>
          <a:bodyPr/>
          <a:lstStyle/>
          <a:p>
            <a:r>
              <a:rPr lang="es-MX" dirty="0" smtClean="0"/>
              <a:t>Los mayas </a:t>
            </a:r>
            <a:endParaRPr lang="es-MX" dirty="0"/>
          </a:p>
        </p:txBody>
      </p:sp>
      <p:pic>
        <p:nvPicPr>
          <p:cNvPr id="3" name="2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4215952" cy="54006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92080" y="260648"/>
            <a:ext cx="3851920" cy="648072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Se ubicaron en  México, Guatemala, Belice, parte </a:t>
            </a:r>
            <a:r>
              <a:rPr lang="es-MX" dirty="0" smtClean="0"/>
              <a:t>de Honduras </a:t>
            </a:r>
            <a:r>
              <a:rPr lang="es-MX" dirty="0"/>
              <a:t>y El </a:t>
            </a:r>
            <a:r>
              <a:rPr lang="es-MX" dirty="0" smtClean="0"/>
              <a:t>Salvador.</a:t>
            </a:r>
            <a:endParaRPr lang="es-MX" dirty="0"/>
          </a:p>
          <a:p>
            <a:r>
              <a:rPr lang="es-MX" dirty="0" smtClean="0"/>
              <a:t>Por el norte </a:t>
            </a:r>
            <a:r>
              <a:rPr lang="es-MX" dirty="0"/>
              <a:t>terrenos planos, clima seco </a:t>
            </a:r>
            <a:r>
              <a:rPr lang="es-MX" dirty="0" smtClean="0"/>
              <a:t>y vegetación </a:t>
            </a:r>
            <a:r>
              <a:rPr lang="es-MX" dirty="0"/>
              <a:t>de </a:t>
            </a:r>
            <a:r>
              <a:rPr lang="es-MX" dirty="0" smtClean="0"/>
              <a:t>matorral.</a:t>
            </a:r>
          </a:p>
          <a:p>
            <a:r>
              <a:rPr lang="es-MX" dirty="0" smtClean="0"/>
              <a:t>En el </a:t>
            </a:r>
            <a:r>
              <a:rPr lang="es-MX" dirty="0"/>
              <a:t>centro de clima tropical, </a:t>
            </a:r>
            <a:r>
              <a:rPr lang="es-MX" dirty="0" smtClean="0"/>
              <a:t>con presencia </a:t>
            </a:r>
            <a:r>
              <a:rPr lang="es-MX" dirty="0"/>
              <a:t>de selvas y numerosos </a:t>
            </a:r>
            <a:r>
              <a:rPr lang="es-MX" dirty="0" smtClean="0"/>
              <a:t>ríos. </a:t>
            </a:r>
          </a:p>
          <a:p>
            <a:r>
              <a:rPr lang="es-MX" dirty="0" smtClean="0"/>
              <a:t>En el </a:t>
            </a:r>
            <a:r>
              <a:rPr lang="es-MX" dirty="0"/>
              <a:t>sur </a:t>
            </a:r>
            <a:r>
              <a:rPr lang="es-MX" dirty="0" smtClean="0"/>
              <a:t>mayores alturas </a:t>
            </a:r>
            <a:r>
              <a:rPr lang="es-MX" dirty="0"/>
              <a:t>donde se presentan climas templados y fríos </a:t>
            </a:r>
            <a:r>
              <a:rPr lang="es-MX" dirty="0" smtClean="0"/>
              <a:t>y áreas </a:t>
            </a:r>
            <a:r>
              <a:rPr lang="es-MX" dirty="0"/>
              <a:t>con bosques. </a:t>
            </a:r>
          </a:p>
        </p:txBody>
      </p:sp>
    </p:spTree>
    <p:extLst>
      <p:ext uri="{BB962C8B-B14F-4D97-AF65-F5344CB8AC3E}">
        <p14:creationId xmlns:p14="http://schemas.microsoft.com/office/powerpoint/2010/main" val="1450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44496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536504" cy="25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01211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1043608" y="260648"/>
            <a:ext cx="1440160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Norte </a:t>
            </a:r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3079513" y="5589240"/>
            <a:ext cx="1440160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Sur  </a:t>
            </a:r>
            <a:endParaRPr lang="es-MX" dirty="0"/>
          </a:p>
        </p:txBody>
      </p:sp>
      <p:sp>
        <p:nvSpPr>
          <p:cNvPr id="12" name="11 Elipse"/>
          <p:cNvSpPr/>
          <p:nvPr/>
        </p:nvSpPr>
        <p:spPr>
          <a:xfrm>
            <a:off x="4283968" y="3037237"/>
            <a:ext cx="1440160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Centro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90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266"/>
            <a:ext cx="5544616" cy="825446"/>
          </a:xfrm>
        </p:spPr>
        <p:txBody>
          <a:bodyPr>
            <a:normAutofit/>
          </a:bodyPr>
          <a:lstStyle/>
          <a:p>
            <a:r>
              <a:rPr lang="es-MX" dirty="0" smtClean="0"/>
              <a:t>Los aztecas o mexicas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576" y="1052736"/>
            <a:ext cx="4337632" cy="5805264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Se ubicaban </a:t>
            </a:r>
            <a:r>
              <a:rPr lang="es-MX" dirty="0"/>
              <a:t>en el área que </a:t>
            </a:r>
            <a:r>
              <a:rPr lang="es-MX" dirty="0" smtClean="0"/>
              <a:t>actualmente ocupa </a:t>
            </a:r>
            <a:r>
              <a:rPr lang="es-MX" dirty="0"/>
              <a:t>el centro-sur de México y parte de Guatemala</a:t>
            </a:r>
            <a:r>
              <a:rPr lang="es-MX" dirty="0" smtClean="0"/>
              <a:t>.</a:t>
            </a:r>
          </a:p>
          <a:p>
            <a:r>
              <a:rPr lang="es-MX" dirty="0" smtClean="0"/>
              <a:t>Se asentaron a orillas del lago Texcoco.</a:t>
            </a:r>
          </a:p>
          <a:p>
            <a:r>
              <a:rPr lang="es-MX" dirty="0" smtClean="0"/>
              <a:t>Estos </a:t>
            </a:r>
            <a:r>
              <a:rPr lang="es-MX" dirty="0"/>
              <a:t>territorios tienen en su centro la meseta </a:t>
            </a:r>
            <a:r>
              <a:rPr lang="es-MX" dirty="0" smtClean="0"/>
              <a:t>central de </a:t>
            </a:r>
            <a:r>
              <a:rPr lang="es-MX" dirty="0"/>
              <a:t>México, la que está rodeada por varios </a:t>
            </a:r>
            <a:r>
              <a:rPr lang="es-MX" dirty="0" smtClean="0"/>
              <a:t>cordones montañosos. </a:t>
            </a:r>
          </a:p>
          <a:p>
            <a:r>
              <a:rPr lang="es-MX" dirty="0" smtClean="0"/>
              <a:t>Predomina </a:t>
            </a:r>
            <a:r>
              <a:rPr lang="es-MX" dirty="0"/>
              <a:t>un clima cálido, en las alturas es posible encontrar climas fríos de montaña y, en otras zonas, paisajes tan variados como selvas, desiertos y bosques.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888432" cy="5904656"/>
          </a:xfrm>
        </p:spPr>
      </p:pic>
    </p:spTree>
    <p:extLst>
      <p:ext uri="{BB962C8B-B14F-4D97-AF65-F5344CB8AC3E}">
        <p14:creationId xmlns:p14="http://schemas.microsoft.com/office/powerpoint/2010/main" val="42086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477197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5094150" cy="292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8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1976</TotalTime>
  <Words>697</Words>
  <Application>Microsoft Office PowerPoint</Application>
  <PresentationFormat>Presentación en pantalla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Solsticio</vt:lpstr>
      <vt:lpstr>       PLANIFICACIÓN  PARA EL AUTOAPRENDIZAJE SEMANA 18 DEL 27 AL 31 DE JULIO 2020</vt:lpstr>
      <vt:lpstr>Presentación de PowerPoint</vt:lpstr>
      <vt:lpstr>Antes de comenzar… </vt:lpstr>
      <vt:lpstr>Normas para clases virtuales</vt:lpstr>
      <vt:lpstr>Ubicación geográfica de los mayas, aztecas e incas.</vt:lpstr>
      <vt:lpstr>Los mayas </vt:lpstr>
      <vt:lpstr>Presentación de PowerPoint</vt:lpstr>
      <vt:lpstr>Los aztecas o mexicas</vt:lpstr>
      <vt:lpstr>Presentación de PowerPoint</vt:lpstr>
      <vt:lpstr>Los incas</vt:lpstr>
      <vt:lpstr>Presentación de PowerPoint</vt:lpstr>
      <vt:lpstr>Apliquemos lo aprendido</vt:lpstr>
      <vt:lpstr>Abramos el libro en la página 166</vt:lpstr>
      <vt:lpstr>Abramos el libro en la página 210. </vt:lpstr>
      <vt:lpstr>Ticket de salida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SEMANA 15 DEL 06 DE JULIO AL 10 DE JULIO 2020</dc:title>
  <dc:creator>Profesor</dc:creator>
  <cp:lastModifiedBy>Colegio Jean Piaget</cp:lastModifiedBy>
  <cp:revision>55</cp:revision>
  <dcterms:created xsi:type="dcterms:W3CDTF">2020-07-06T18:40:10Z</dcterms:created>
  <dcterms:modified xsi:type="dcterms:W3CDTF">2020-07-16T01:15:17Z</dcterms:modified>
</cp:coreProperties>
</file>