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7" r:id="rId4"/>
    <p:sldId id="279" r:id="rId5"/>
    <p:sldId id="280" r:id="rId6"/>
    <p:sldId id="296" r:id="rId7"/>
    <p:sldId id="295" r:id="rId8"/>
    <p:sldId id="294" r:id="rId9"/>
    <p:sldId id="258" r:id="rId10"/>
    <p:sldId id="284" r:id="rId11"/>
    <p:sldId id="290" r:id="rId12"/>
    <p:sldId id="291" r:id="rId13"/>
    <p:sldId id="273" r:id="rId14"/>
    <p:sldId id="264" r:id="rId15"/>
    <p:sldId id="271" r:id="rId16"/>
    <p:sldId id="297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ED541-B880-4F0E-965D-3F2C871C9030}" type="doc">
      <dgm:prSet loTypeId="urn:microsoft.com/office/officeart/2005/8/layout/pyramid1" loCatId="pyramid" qsTypeId="urn:microsoft.com/office/officeart/2005/8/quickstyle/simple1" qsCatId="simple" csTypeId="urn:microsoft.com/office/officeart/2005/8/colors/accent2_1" csCatId="accent2" phldr="1"/>
      <dgm:spPr/>
    </dgm:pt>
    <dgm:pt modelId="{C8387161-08D9-497C-B767-F8E9F4201148}">
      <dgm:prSet phldrT="[Texto]"/>
      <dgm:spPr/>
      <dgm:t>
        <a:bodyPr/>
        <a:lstStyle/>
        <a:p>
          <a:r>
            <a:rPr lang="es-MX" dirty="0" err="1" smtClean="0"/>
            <a:t>Halach</a:t>
          </a:r>
          <a:r>
            <a:rPr lang="es-MX" dirty="0" smtClean="0"/>
            <a:t> </a:t>
          </a:r>
          <a:r>
            <a:rPr lang="es-MX" dirty="0" err="1" smtClean="0"/>
            <a:t>Uinic</a:t>
          </a:r>
          <a:r>
            <a:rPr lang="es-MX" dirty="0" smtClean="0"/>
            <a:t>  </a:t>
          </a:r>
          <a:endParaRPr lang="es-MX" dirty="0"/>
        </a:p>
      </dgm:t>
    </dgm:pt>
    <dgm:pt modelId="{25D8CB6C-ECF1-4E08-BBEB-4A5AC0790FAC}" type="parTrans" cxnId="{F2623A05-BABE-42F6-B700-C4F33579A8A2}">
      <dgm:prSet/>
      <dgm:spPr/>
      <dgm:t>
        <a:bodyPr/>
        <a:lstStyle/>
        <a:p>
          <a:endParaRPr lang="es-MX"/>
        </a:p>
      </dgm:t>
    </dgm:pt>
    <dgm:pt modelId="{E319E991-6284-42C2-BDE4-161E2B61B2A0}" type="sibTrans" cxnId="{F2623A05-BABE-42F6-B700-C4F33579A8A2}">
      <dgm:prSet/>
      <dgm:spPr/>
      <dgm:t>
        <a:bodyPr/>
        <a:lstStyle/>
        <a:p>
          <a:endParaRPr lang="es-MX"/>
        </a:p>
      </dgm:t>
    </dgm:pt>
    <dgm:pt modelId="{470FBD57-B312-41E1-A3CB-84A202EB1420}">
      <dgm:prSet phldrT="[Texto]"/>
      <dgm:spPr/>
      <dgm:t>
        <a:bodyPr/>
        <a:lstStyle/>
        <a:p>
          <a:r>
            <a:rPr lang="es-MX" dirty="0" err="1" smtClean="0"/>
            <a:t>Ahuacán</a:t>
          </a:r>
          <a:r>
            <a:rPr lang="es-MX" dirty="0" smtClean="0"/>
            <a:t> </a:t>
          </a:r>
          <a:endParaRPr lang="es-MX" dirty="0"/>
        </a:p>
      </dgm:t>
    </dgm:pt>
    <dgm:pt modelId="{FFB5C3D9-F625-4A03-9B47-20F4E09206CA}" type="parTrans" cxnId="{97A9906E-E73B-464B-AB0E-DE0B26801FEA}">
      <dgm:prSet/>
      <dgm:spPr/>
      <dgm:t>
        <a:bodyPr/>
        <a:lstStyle/>
        <a:p>
          <a:endParaRPr lang="es-MX"/>
        </a:p>
      </dgm:t>
    </dgm:pt>
    <dgm:pt modelId="{C3511852-46C8-418E-B040-CBE5C04156D2}" type="sibTrans" cxnId="{97A9906E-E73B-464B-AB0E-DE0B26801FEA}">
      <dgm:prSet/>
      <dgm:spPr/>
      <dgm:t>
        <a:bodyPr/>
        <a:lstStyle/>
        <a:p>
          <a:endParaRPr lang="es-MX"/>
        </a:p>
      </dgm:t>
    </dgm:pt>
    <dgm:pt modelId="{4CEDC75E-B742-4783-89A7-0C646BDBD9D6}">
      <dgm:prSet phldrT="[Texto]"/>
      <dgm:spPr/>
      <dgm:t>
        <a:bodyPr/>
        <a:lstStyle/>
        <a:p>
          <a:r>
            <a:rPr lang="es-MX" dirty="0" err="1" smtClean="0"/>
            <a:t>Nacom</a:t>
          </a:r>
          <a:r>
            <a:rPr lang="es-MX" dirty="0" smtClean="0"/>
            <a:t> </a:t>
          </a:r>
          <a:endParaRPr lang="es-MX" dirty="0"/>
        </a:p>
      </dgm:t>
    </dgm:pt>
    <dgm:pt modelId="{6B9FC765-8AC1-4296-808E-0A000C1A3276}" type="parTrans" cxnId="{45CD9E11-2087-4377-8A4C-5632CB553EB4}">
      <dgm:prSet/>
      <dgm:spPr/>
      <dgm:t>
        <a:bodyPr/>
        <a:lstStyle/>
        <a:p>
          <a:endParaRPr lang="es-MX"/>
        </a:p>
      </dgm:t>
    </dgm:pt>
    <dgm:pt modelId="{D55D2049-06F1-4BB8-A0AD-CDB73CE457D5}" type="sibTrans" cxnId="{45CD9E11-2087-4377-8A4C-5632CB553EB4}">
      <dgm:prSet/>
      <dgm:spPr/>
      <dgm:t>
        <a:bodyPr/>
        <a:lstStyle/>
        <a:p>
          <a:endParaRPr lang="es-MX"/>
        </a:p>
      </dgm:t>
    </dgm:pt>
    <dgm:pt modelId="{0F92B835-1892-46A1-BCB6-275BF39531EF}">
      <dgm:prSet/>
      <dgm:spPr/>
      <dgm:t>
        <a:bodyPr/>
        <a:lstStyle/>
        <a:p>
          <a:r>
            <a:rPr lang="es-MX" dirty="0" smtClean="0"/>
            <a:t>Jefe militar </a:t>
          </a:r>
          <a:endParaRPr lang="es-MX" dirty="0"/>
        </a:p>
      </dgm:t>
    </dgm:pt>
    <dgm:pt modelId="{443806A0-44C5-4A16-8DF0-F30AAEC2FC45}" type="parTrans" cxnId="{3BBA6132-E95D-4B08-BBE5-2465F70D5C78}">
      <dgm:prSet/>
      <dgm:spPr/>
      <dgm:t>
        <a:bodyPr/>
        <a:lstStyle/>
        <a:p>
          <a:endParaRPr lang="es-MX"/>
        </a:p>
      </dgm:t>
    </dgm:pt>
    <dgm:pt modelId="{8C7AF6CB-90D3-4B9B-A42B-0945AE1C0A85}" type="sibTrans" cxnId="{3BBA6132-E95D-4B08-BBE5-2465F70D5C78}">
      <dgm:prSet/>
      <dgm:spPr/>
      <dgm:t>
        <a:bodyPr/>
        <a:lstStyle/>
        <a:p>
          <a:endParaRPr lang="es-MX"/>
        </a:p>
      </dgm:t>
    </dgm:pt>
    <dgm:pt modelId="{1A64DC38-6BAB-4E7F-8A9B-25875DD05A53}">
      <dgm:prSet/>
      <dgm:spPr/>
      <dgm:t>
        <a:bodyPr/>
        <a:lstStyle/>
        <a:p>
          <a:r>
            <a:rPr lang="es-MX" dirty="0" smtClean="0"/>
            <a:t>Supremo sacerdote </a:t>
          </a:r>
          <a:endParaRPr lang="es-MX" dirty="0"/>
        </a:p>
      </dgm:t>
    </dgm:pt>
    <dgm:pt modelId="{4BBEAE2C-4518-4479-B122-10DBAAD0E4ED}" type="parTrans" cxnId="{9FDB25E6-ED45-415C-9D7E-874DB54C5B28}">
      <dgm:prSet/>
      <dgm:spPr/>
      <dgm:t>
        <a:bodyPr/>
        <a:lstStyle/>
        <a:p>
          <a:endParaRPr lang="es-MX"/>
        </a:p>
      </dgm:t>
    </dgm:pt>
    <dgm:pt modelId="{FB18FCF7-BE71-45CF-94A4-C707148BD358}" type="sibTrans" cxnId="{9FDB25E6-ED45-415C-9D7E-874DB54C5B28}">
      <dgm:prSet/>
      <dgm:spPr/>
      <dgm:t>
        <a:bodyPr/>
        <a:lstStyle/>
        <a:p>
          <a:endParaRPr lang="es-MX"/>
        </a:p>
      </dgm:t>
    </dgm:pt>
    <dgm:pt modelId="{E1C06F83-16B8-4505-8CF7-50CE35A490F1}">
      <dgm:prSet/>
      <dgm:spPr/>
      <dgm:t>
        <a:bodyPr/>
        <a:lstStyle/>
        <a:p>
          <a:r>
            <a:rPr lang="es-MX" dirty="0" smtClean="0"/>
            <a:t>Emperador </a:t>
          </a:r>
          <a:endParaRPr lang="es-MX" dirty="0"/>
        </a:p>
      </dgm:t>
    </dgm:pt>
    <dgm:pt modelId="{C97AE310-016B-485D-8824-429CEEEFDB50}" type="parTrans" cxnId="{47C89468-F327-4808-A3D8-301FB8EF466D}">
      <dgm:prSet/>
      <dgm:spPr/>
      <dgm:t>
        <a:bodyPr/>
        <a:lstStyle/>
        <a:p>
          <a:endParaRPr lang="es-MX"/>
        </a:p>
      </dgm:t>
    </dgm:pt>
    <dgm:pt modelId="{8DCEF2D3-6C3E-4B5C-8251-D3999BDFC773}" type="sibTrans" cxnId="{47C89468-F327-4808-A3D8-301FB8EF466D}">
      <dgm:prSet/>
      <dgm:spPr/>
      <dgm:t>
        <a:bodyPr/>
        <a:lstStyle/>
        <a:p>
          <a:endParaRPr lang="es-MX"/>
        </a:p>
      </dgm:t>
    </dgm:pt>
    <dgm:pt modelId="{F8941FBD-F5EE-4DD3-AFA3-D6DEE18229D6}">
      <dgm:prSet/>
      <dgm:spPr/>
      <dgm:t>
        <a:bodyPr/>
        <a:lstStyle/>
        <a:p>
          <a:r>
            <a:rPr lang="es-MX" dirty="0" err="1" smtClean="0"/>
            <a:t>Tupiles</a:t>
          </a:r>
          <a:r>
            <a:rPr lang="es-MX" dirty="0" smtClean="0"/>
            <a:t> </a:t>
          </a:r>
          <a:endParaRPr lang="es-MX" dirty="0"/>
        </a:p>
      </dgm:t>
    </dgm:pt>
    <dgm:pt modelId="{A416F0D7-0C86-49F9-A65F-8070B7D62003}" type="parTrans" cxnId="{7CDD1DE0-6FE4-4A78-BE9B-870E68C8983A}">
      <dgm:prSet/>
      <dgm:spPr/>
      <dgm:t>
        <a:bodyPr/>
        <a:lstStyle/>
        <a:p>
          <a:endParaRPr lang="es-MX"/>
        </a:p>
      </dgm:t>
    </dgm:pt>
    <dgm:pt modelId="{82D2359B-0774-4276-82CB-2AF8B5F358B0}" type="sibTrans" cxnId="{7CDD1DE0-6FE4-4A78-BE9B-870E68C8983A}">
      <dgm:prSet/>
      <dgm:spPr/>
      <dgm:t>
        <a:bodyPr/>
        <a:lstStyle/>
        <a:p>
          <a:endParaRPr lang="es-MX"/>
        </a:p>
      </dgm:t>
    </dgm:pt>
    <dgm:pt modelId="{DEB884D9-10C3-45A3-8318-CE74A306FCA4}">
      <dgm:prSet/>
      <dgm:spPr/>
      <dgm:t>
        <a:bodyPr/>
        <a:lstStyle/>
        <a:p>
          <a:r>
            <a:rPr lang="es-MX" dirty="0" err="1" smtClean="0"/>
            <a:t>Bataboob</a:t>
          </a:r>
          <a:r>
            <a:rPr lang="es-MX" dirty="0" smtClean="0"/>
            <a:t> </a:t>
          </a:r>
          <a:endParaRPr lang="es-MX" dirty="0"/>
        </a:p>
      </dgm:t>
    </dgm:pt>
    <dgm:pt modelId="{609407CF-BAAD-4BB0-AB9F-C977FC740A3D}" type="parTrans" cxnId="{A0CD31E1-576D-4DD1-9406-B15BA6412697}">
      <dgm:prSet/>
      <dgm:spPr/>
      <dgm:t>
        <a:bodyPr/>
        <a:lstStyle/>
        <a:p>
          <a:endParaRPr lang="es-MX"/>
        </a:p>
      </dgm:t>
    </dgm:pt>
    <dgm:pt modelId="{77218207-B1D8-4186-9AA2-BF56AC2AE6BA}" type="sibTrans" cxnId="{A0CD31E1-576D-4DD1-9406-B15BA6412697}">
      <dgm:prSet/>
      <dgm:spPr/>
      <dgm:t>
        <a:bodyPr/>
        <a:lstStyle/>
        <a:p>
          <a:endParaRPr lang="es-MX"/>
        </a:p>
      </dgm:t>
    </dgm:pt>
    <dgm:pt modelId="{4AC64B4C-3175-4A0C-A49C-48830A37EED6}">
      <dgm:prSet/>
      <dgm:spPr/>
      <dgm:t>
        <a:bodyPr/>
        <a:lstStyle/>
        <a:p>
          <a:r>
            <a:rPr lang="es-MX" dirty="0" smtClean="0"/>
            <a:t>Vigilantes </a:t>
          </a:r>
          <a:endParaRPr lang="es-MX" dirty="0"/>
        </a:p>
      </dgm:t>
    </dgm:pt>
    <dgm:pt modelId="{E364F36A-83D9-4181-82A7-C9E86762A91C}" type="parTrans" cxnId="{1917A372-CB3C-4C0A-B905-3D4CCA51F244}">
      <dgm:prSet/>
      <dgm:spPr/>
      <dgm:t>
        <a:bodyPr/>
        <a:lstStyle/>
        <a:p>
          <a:endParaRPr lang="es-MX"/>
        </a:p>
      </dgm:t>
    </dgm:pt>
    <dgm:pt modelId="{790849F6-3363-48C8-88F7-34C71A64BB87}" type="sibTrans" cxnId="{1917A372-CB3C-4C0A-B905-3D4CCA51F244}">
      <dgm:prSet/>
      <dgm:spPr/>
      <dgm:t>
        <a:bodyPr/>
        <a:lstStyle/>
        <a:p>
          <a:endParaRPr lang="es-MX"/>
        </a:p>
      </dgm:t>
    </dgm:pt>
    <dgm:pt modelId="{E1FD55CA-C41D-45BA-904D-7617E13F141B}">
      <dgm:prSet/>
      <dgm:spPr/>
      <dgm:t>
        <a:bodyPr/>
        <a:lstStyle/>
        <a:p>
          <a:r>
            <a:rPr lang="es-MX" dirty="0" smtClean="0"/>
            <a:t>Administrador </a:t>
          </a:r>
          <a:endParaRPr lang="es-MX" dirty="0"/>
        </a:p>
      </dgm:t>
    </dgm:pt>
    <dgm:pt modelId="{C0C002A1-F4D2-4E09-99D8-4A72012CA32D}" type="parTrans" cxnId="{B918FD12-3650-4657-ACF8-DD9EA792D1A9}">
      <dgm:prSet/>
      <dgm:spPr/>
      <dgm:t>
        <a:bodyPr/>
        <a:lstStyle/>
        <a:p>
          <a:endParaRPr lang="es-MX"/>
        </a:p>
      </dgm:t>
    </dgm:pt>
    <dgm:pt modelId="{A49D1804-CCEF-41F9-B0BB-CF9F0F755209}" type="sibTrans" cxnId="{B918FD12-3650-4657-ACF8-DD9EA792D1A9}">
      <dgm:prSet/>
      <dgm:spPr/>
      <dgm:t>
        <a:bodyPr/>
        <a:lstStyle/>
        <a:p>
          <a:endParaRPr lang="es-MX"/>
        </a:p>
      </dgm:t>
    </dgm:pt>
    <dgm:pt modelId="{323FAA67-A49C-4D67-97D0-6403650DFF7C}" type="pres">
      <dgm:prSet presAssocID="{BE0ED541-B880-4F0E-965D-3F2C871C9030}" presName="Name0" presStyleCnt="0">
        <dgm:presLayoutVars>
          <dgm:dir/>
          <dgm:animLvl val="lvl"/>
          <dgm:resizeHandles val="exact"/>
        </dgm:presLayoutVars>
      </dgm:prSet>
      <dgm:spPr/>
    </dgm:pt>
    <dgm:pt modelId="{2252F9B6-069D-4901-A7AE-09D6A2104729}" type="pres">
      <dgm:prSet presAssocID="{C8387161-08D9-497C-B767-F8E9F4201148}" presName="Name8" presStyleCnt="0"/>
      <dgm:spPr/>
    </dgm:pt>
    <dgm:pt modelId="{78CEAE5F-3E76-435F-9624-5081D957C89F}" type="pres">
      <dgm:prSet presAssocID="{C8387161-08D9-497C-B767-F8E9F4201148}" presName="acctBkgd" presStyleLbl="alignAcc1" presStyleIdx="0" presStyleCnt="5"/>
      <dgm:spPr/>
    </dgm:pt>
    <dgm:pt modelId="{104F96D6-9A0B-41E1-8769-55A390C77034}" type="pres">
      <dgm:prSet presAssocID="{C8387161-08D9-497C-B767-F8E9F4201148}" presName="acctTx" presStyleLbl="alignAcc1" presStyleIdx="0" presStyleCnt="5">
        <dgm:presLayoutVars>
          <dgm:bulletEnabled val="1"/>
        </dgm:presLayoutVars>
      </dgm:prSet>
      <dgm:spPr/>
    </dgm:pt>
    <dgm:pt modelId="{CF7C4D9F-103F-4687-8C52-8D660C6D25D0}" type="pres">
      <dgm:prSet presAssocID="{C8387161-08D9-497C-B767-F8E9F420114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3B97DA-915A-426E-BAB8-3CB5F56B3F36}" type="pres">
      <dgm:prSet presAssocID="{C8387161-08D9-497C-B767-F8E9F42011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65F869-9A93-4C1A-8367-BB3341B52C63}" type="pres">
      <dgm:prSet presAssocID="{470FBD57-B312-41E1-A3CB-84A202EB1420}" presName="Name8" presStyleCnt="0"/>
      <dgm:spPr/>
    </dgm:pt>
    <dgm:pt modelId="{C54C976D-FEEE-4E3E-AC83-12FA7A43E52D}" type="pres">
      <dgm:prSet presAssocID="{470FBD57-B312-41E1-A3CB-84A202EB1420}" presName="acctBkgd" presStyleLbl="alignAcc1" presStyleIdx="1" presStyleCnt="5"/>
      <dgm:spPr/>
    </dgm:pt>
    <dgm:pt modelId="{3A7F0603-3A40-4A7B-8665-DB4C93A7C01A}" type="pres">
      <dgm:prSet presAssocID="{470FBD57-B312-41E1-A3CB-84A202EB1420}" presName="acctTx" presStyleLbl="alignAcc1" presStyleIdx="1" presStyleCnt="5">
        <dgm:presLayoutVars>
          <dgm:bulletEnabled val="1"/>
        </dgm:presLayoutVars>
      </dgm:prSet>
      <dgm:spPr/>
    </dgm:pt>
    <dgm:pt modelId="{BBF7712D-BD0A-41BA-8C31-BC399CAAC678}" type="pres">
      <dgm:prSet presAssocID="{470FBD57-B312-41E1-A3CB-84A202EB1420}" presName="level" presStyleLbl="node1" presStyleIdx="1" presStyleCnt="5">
        <dgm:presLayoutVars>
          <dgm:chMax val="1"/>
          <dgm:bulletEnabled val="1"/>
        </dgm:presLayoutVars>
      </dgm:prSet>
      <dgm:spPr/>
    </dgm:pt>
    <dgm:pt modelId="{59836FCF-9687-4001-99F9-03789597ED8B}" type="pres">
      <dgm:prSet presAssocID="{470FBD57-B312-41E1-A3CB-84A202EB14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3B0066-BD44-4DA7-9785-39CBD4D5DC0F}" type="pres">
      <dgm:prSet presAssocID="{4CEDC75E-B742-4783-89A7-0C646BDBD9D6}" presName="Name8" presStyleCnt="0"/>
      <dgm:spPr/>
    </dgm:pt>
    <dgm:pt modelId="{883519C2-711C-4F08-8B72-3AF87C6E1C4A}" type="pres">
      <dgm:prSet presAssocID="{4CEDC75E-B742-4783-89A7-0C646BDBD9D6}" presName="acctBkgd" presStyleLbl="alignAcc1" presStyleIdx="2" presStyleCnt="5"/>
      <dgm:spPr/>
    </dgm:pt>
    <dgm:pt modelId="{8AE520D3-7145-417B-8B38-818BED3004EC}" type="pres">
      <dgm:prSet presAssocID="{4CEDC75E-B742-4783-89A7-0C646BDBD9D6}" presName="acctTx" presStyleLbl="alignAcc1" presStyleIdx="2" presStyleCnt="5">
        <dgm:presLayoutVars>
          <dgm:bulletEnabled val="1"/>
        </dgm:presLayoutVars>
      </dgm:prSet>
      <dgm:spPr/>
    </dgm:pt>
    <dgm:pt modelId="{0C691F80-B385-4335-8FE3-F6E22BCCFC48}" type="pres">
      <dgm:prSet presAssocID="{4CEDC75E-B742-4783-89A7-0C646BDBD9D6}" presName="level" presStyleLbl="node1" presStyleIdx="2" presStyleCnt="5">
        <dgm:presLayoutVars>
          <dgm:chMax val="1"/>
          <dgm:bulletEnabled val="1"/>
        </dgm:presLayoutVars>
      </dgm:prSet>
      <dgm:spPr/>
    </dgm:pt>
    <dgm:pt modelId="{A49EF2E8-CD7C-4C42-9BFD-297A33B28512}" type="pres">
      <dgm:prSet presAssocID="{4CEDC75E-B742-4783-89A7-0C646BDBD9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52789F-36F8-4808-96BE-A73930BF32B2}" type="pres">
      <dgm:prSet presAssocID="{F8941FBD-F5EE-4DD3-AFA3-D6DEE18229D6}" presName="Name8" presStyleCnt="0"/>
      <dgm:spPr/>
    </dgm:pt>
    <dgm:pt modelId="{0EE777B8-90A3-43AA-9077-13299D7C0E02}" type="pres">
      <dgm:prSet presAssocID="{F8941FBD-F5EE-4DD3-AFA3-D6DEE18229D6}" presName="acctBkgd" presStyleLbl="alignAcc1" presStyleIdx="3" presStyleCnt="5"/>
      <dgm:spPr/>
    </dgm:pt>
    <dgm:pt modelId="{8B13212A-D775-48B3-BBD6-34B2CAD389C1}" type="pres">
      <dgm:prSet presAssocID="{F8941FBD-F5EE-4DD3-AFA3-D6DEE18229D6}" presName="acctTx" presStyleLbl="alignAcc1" presStyleIdx="3" presStyleCnt="5">
        <dgm:presLayoutVars>
          <dgm:bulletEnabled val="1"/>
        </dgm:presLayoutVars>
      </dgm:prSet>
      <dgm:spPr/>
    </dgm:pt>
    <dgm:pt modelId="{A3CC0CB3-39CE-45FF-869F-DCA0E0B44DBA}" type="pres">
      <dgm:prSet presAssocID="{F8941FBD-F5EE-4DD3-AFA3-D6DEE18229D6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F02E42-3E7D-4965-B6A5-F0518CF4FFA2}" type="pres">
      <dgm:prSet presAssocID="{F8941FBD-F5EE-4DD3-AFA3-D6DEE18229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D29919A-B0D8-46F8-9B55-25FDFA956CF7}" type="pres">
      <dgm:prSet presAssocID="{DEB884D9-10C3-45A3-8318-CE74A306FCA4}" presName="Name8" presStyleCnt="0"/>
      <dgm:spPr/>
    </dgm:pt>
    <dgm:pt modelId="{63206CB4-D6B5-4931-AAFE-66B6C2684DFF}" type="pres">
      <dgm:prSet presAssocID="{DEB884D9-10C3-45A3-8318-CE74A306FCA4}" presName="acctBkgd" presStyleLbl="alignAcc1" presStyleIdx="4" presStyleCnt="5"/>
      <dgm:spPr/>
    </dgm:pt>
    <dgm:pt modelId="{92752E1E-2D7C-4A6C-B38F-DEAA00888CC9}" type="pres">
      <dgm:prSet presAssocID="{DEB884D9-10C3-45A3-8318-CE74A306FCA4}" presName="acctTx" presStyleLbl="alignAcc1" presStyleIdx="4" presStyleCnt="5">
        <dgm:presLayoutVars>
          <dgm:bulletEnabled val="1"/>
        </dgm:presLayoutVars>
      </dgm:prSet>
      <dgm:spPr/>
    </dgm:pt>
    <dgm:pt modelId="{2C01DE4F-ADCE-4D30-AFAA-D12B48D22747}" type="pres">
      <dgm:prSet presAssocID="{DEB884D9-10C3-45A3-8318-CE74A306FCA4}" presName="level" presStyleLbl="node1" presStyleIdx="4" presStyleCnt="5">
        <dgm:presLayoutVars>
          <dgm:chMax val="1"/>
          <dgm:bulletEnabled val="1"/>
        </dgm:presLayoutVars>
      </dgm:prSet>
      <dgm:spPr/>
    </dgm:pt>
    <dgm:pt modelId="{73DC667B-95FB-4C2E-AF06-1717C32B55D4}" type="pres">
      <dgm:prSet presAssocID="{DEB884D9-10C3-45A3-8318-CE74A306FCA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7D7DC8-EF2F-4070-80AB-ABDD8734EA92}" type="presOf" srcId="{4AC64B4C-3175-4A0C-A49C-48830A37EED6}" destId="{8B13212A-D775-48B3-BBD6-34B2CAD389C1}" srcOrd="1" destOrd="0" presId="urn:microsoft.com/office/officeart/2005/8/layout/pyramid1"/>
    <dgm:cxn modelId="{F2623A05-BABE-42F6-B700-C4F33579A8A2}" srcId="{BE0ED541-B880-4F0E-965D-3F2C871C9030}" destId="{C8387161-08D9-497C-B767-F8E9F4201148}" srcOrd="0" destOrd="0" parTransId="{25D8CB6C-ECF1-4E08-BBEB-4A5AC0790FAC}" sibTransId="{E319E991-6284-42C2-BDE4-161E2B61B2A0}"/>
    <dgm:cxn modelId="{C6484E49-867B-4B4A-B459-05CC34851861}" type="presOf" srcId="{E1FD55CA-C41D-45BA-904D-7617E13F141B}" destId="{63206CB4-D6B5-4931-AAFE-66B6C2684DFF}" srcOrd="0" destOrd="0" presId="urn:microsoft.com/office/officeart/2005/8/layout/pyramid1"/>
    <dgm:cxn modelId="{B0204BB8-B099-4B86-844A-DA989F482B51}" type="presOf" srcId="{4CEDC75E-B742-4783-89A7-0C646BDBD9D6}" destId="{0C691F80-B385-4335-8FE3-F6E22BCCFC48}" srcOrd="0" destOrd="0" presId="urn:microsoft.com/office/officeart/2005/8/layout/pyramid1"/>
    <dgm:cxn modelId="{5B995C74-C009-404F-BBBF-DA27113C43A3}" type="presOf" srcId="{0F92B835-1892-46A1-BCB6-275BF39531EF}" destId="{8AE520D3-7145-417B-8B38-818BED3004EC}" srcOrd="1" destOrd="0" presId="urn:microsoft.com/office/officeart/2005/8/layout/pyramid1"/>
    <dgm:cxn modelId="{D7BCD49C-BB97-471C-941E-9F5159B91BDF}" type="presOf" srcId="{470FBD57-B312-41E1-A3CB-84A202EB1420}" destId="{BBF7712D-BD0A-41BA-8C31-BC399CAAC678}" srcOrd="0" destOrd="0" presId="urn:microsoft.com/office/officeart/2005/8/layout/pyramid1"/>
    <dgm:cxn modelId="{A0CD31E1-576D-4DD1-9406-B15BA6412697}" srcId="{BE0ED541-B880-4F0E-965D-3F2C871C9030}" destId="{DEB884D9-10C3-45A3-8318-CE74A306FCA4}" srcOrd="4" destOrd="0" parTransId="{609407CF-BAAD-4BB0-AB9F-C977FC740A3D}" sibTransId="{77218207-B1D8-4186-9AA2-BF56AC2AE6BA}"/>
    <dgm:cxn modelId="{B31A38D5-730D-42A5-AE3D-E327C64445D2}" type="presOf" srcId="{F8941FBD-F5EE-4DD3-AFA3-D6DEE18229D6}" destId="{4CF02E42-3E7D-4965-B6A5-F0518CF4FFA2}" srcOrd="1" destOrd="0" presId="urn:microsoft.com/office/officeart/2005/8/layout/pyramid1"/>
    <dgm:cxn modelId="{97A9906E-E73B-464B-AB0E-DE0B26801FEA}" srcId="{BE0ED541-B880-4F0E-965D-3F2C871C9030}" destId="{470FBD57-B312-41E1-A3CB-84A202EB1420}" srcOrd="1" destOrd="0" parTransId="{FFB5C3D9-F625-4A03-9B47-20F4E09206CA}" sibTransId="{C3511852-46C8-418E-B040-CBE5C04156D2}"/>
    <dgm:cxn modelId="{FDBC0F72-1595-49A9-9DAE-62F9F3654651}" type="presOf" srcId="{4CEDC75E-B742-4783-89A7-0C646BDBD9D6}" destId="{A49EF2E8-CD7C-4C42-9BFD-297A33B28512}" srcOrd="1" destOrd="0" presId="urn:microsoft.com/office/officeart/2005/8/layout/pyramid1"/>
    <dgm:cxn modelId="{D5434199-CBE6-49DF-958A-0DCA9CDC8B82}" type="presOf" srcId="{BE0ED541-B880-4F0E-965D-3F2C871C9030}" destId="{323FAA67-A49C-4D67-97D0-6403650DFF7C}" srcOrd="0" destOrd="0" presId="urn:microsoft.com/office/officeart/2005/8/layout/pyramid1"/>
    <dgm:cxn modelId="{7CDD1DE0-6FE4-4A78-BE9B-870E68C8983A}" srcId="{BE0ED541-B880-4F0E-965D-3F2C871C9030}" destId="{F8941FBD-F5EE-4DD3-AFA3-D6DEE18229D6}" srcOrd="3" destOrd="0" parTransId="{A416F0D7-0C86-49F9-A65F-8070B7D62003}" sibTransId="{82D2359B-0774-4276-82CB-2AF8B5F358B0}"/>
    <dgm:cxn modelId="{C5B63F2B-797C-45D3-A5DF-70DB315F8802}" type="presOf" srcId="{0F92B835-1892-46A1-BCB6-275BF39531EF}" destId="{883519C2-711C-4F08-8B72-3AF87C6E1C4A}" srcOrd="0" destOrd="0" presId="urn:microsoft.com/office/officeart/2005/8/layout/pyramid1"/>
    <dgm:cxn modelId="{5EA355A0-657F-4003-A034-4F785A6D3CF5}" type="presOf" srcId="{1A64DC38-6BAB-4E7F-8A9B-25875DD05A53}" destId="{C54C976D-FEEE-4E3E-AC83-12FA7A43E52D}" srcOrd="0" destOrd="0" presId="urn:microsoft.com/office/officeart/2005/8/layout/pyramid1"/>
    <dgm:cxn modelId="{41285B6F-7C02-436C-A80D-08A1D8DFFD9E}" type="presOf" srcId="{E1C06F83-16B8-4505-8CF7-50CE35A490F1}" destId="{78CEAE5F-3E76-435F-9624-5081D957C89F}" srcOrd="0" destOrd="0" presId="urn:microsoft.com/office/officeart/2005/8/layout/pyramid1"/>
    <dgm:cxn modelId="{F1C8818F-E608-4661-A559-55F21E7749AC}" type="presOf" srcId="{4AC64B4C-3175-4A0C-A49C-48830A37EED6}" destId="{0EE777B8-90A3-43AA-9077-13299D7C0E02}" srcOrd="0" destOrd="0" presId="urn:microsoft.com/office/officeart/2005/8/layout/pyramid1"/>
    <dgm:cxn modelId="{3BBA6132-E95D-4B08-BBE5-2465F70D5C78}" srcId="{4CEDC75E-B742-4783-89A7-0C646BDBD9D6}" destId="{0F92B835-1892-46A1-BCB6-275BF39531EF}" srcOrd="0" destOrd="0" parTransId="{443806A0-44C5-4A16-8DF0-F30AAEC2FC45}" sibTransId="{8C7AF6CB-90D3-4B9B-A42B-0945AE1C0A85}"/>
    <dgm:cxn modelId="{47C89468-F327-4808-A3D8-301FB8EF466D}" srcId="{C8387161-08D9-497C-B767-F8E9F4201148}" destId="{E1C06F83-16B8-4505-8CF7-50CE35A490F1}" srcOrd="0" destOrd="0" parTransId="{C97AE310-016B-485D-8824-429CEEEFDB50}" sibTransId="{8DCEF2D3-6C3E-4B5C-8251-D3999BDFC773}"/>
    <dgm:cxn modelId="{617A33A2-A270-4B83-99B1-41CB9E363333}" type="presOf" srcId="{C8387161-08D9-497C-B767-F8E9F4201148}" destId="{873B97DA-915A-426E-BAB8-3CB5F56B3F36}" srcOrd="1" destOrd="0" presId="urn:microsoft.com/office/officeart/2005/8/layout/pyramid1"/>
    <dgm:cxn modelId="{E90AB702-6E54-4136-A888-3C3C8872176B}" type="presOf" srcId="{F8941FBD-F5EE-4DD3-AFA3-D6DEE18229D6}" destId="{A3CC0CB3-39CE-45FF-869F-DCA0E0B44DBA}" srcOrd="0" destOrd="0" presId="urn:microsoft.com/office/officeart/2005/8/layout/pyramid1"/>
    <dgm:cxn modelId="{B918FD12-3650-4657-ACF8-DD9EA792D1A9}" srcId="{DEB884D9-10C3-45A3-8318-CE74A306FCA4}" destId="{E1FD55CA-C41D-45BA-904D-7617E13F141B}" srcOrd="0" destOrd="0" parTransId="{C0C002A1-F4D2-4E09-99D8-4A72012CA32D}" sibTransId="{A49D1804-CCEF-41F9-B0BB-CF9F0F755209}"/>
    <dgm:cxn modelId="{1917A372-CB3C-4C0A-B905-3D4CCA51F244}" srcId="{F8941FBD-F5EE-4DD3-AFA3-D6DEE18229D6}" destId="{4AC64B4C-3175-4A0C-A49C-48830A37EED6}" srcOrd="0" destOrd="0" parTransId="{E364F36A-83D9-4181-82A7-C9E86762A91C}" sibTransId="{790849F6-3363-48C8-88F7-34C71A64BB87}"/>
    <dgm:cxn modelId="{314AD6D3-B0AF-4AFF-A593-CA96CFBA54F8}" type="presOf" srcId="{DEB884D9-10C3-45A3-8318-CE74A306FCA4}" destId="{2C01DE4F-ADCE-4D30-AFAA-D12B48D22747}" srcOrd="0" destOrd="0" presId="urn:microsoft.com/office/officeart/2005/8/layout/pyramid1"/>
    <dgm:cxn modelId="{967ABA65-43F8-4BA0-A328-6FDACB332CC4}" type="presOf" srcId="{1A64DC38-6BAB-4E7F-8A9B-25875DD05A53}" destId="{3A7F0603-3A40-4A7B-8665-DB4C93A7C01A}" srcOrd="1" destOrd="0" presId="urn:microsoft.com/office/officeart/2005/8/layout/pyramid1"/>
    <dgm:cxn modelId="{9FDB25E6-ED45-415C-9D7E-874DB54C5B28}" srcId="{470FBD57-B312-41E1-A3CB-84A202EB1420}" destId="{1A64DC38-6BAB-4E7F-8A9B-25875DD05A53}" srcOrd="0" destOrd="0" parTransId="{4BBEAE2C-4518-4479-B122-10DBAAD0E4ED}" sibTransId="{FB18FCF7-BE71-45CF-94A4-C707148BD358}"/>
    <dgm:cxn modelId="{DAA7CDB1-D1BC-4337-B86D-64CAA4358BCC}" type="presOf" srcId="{C8387161-08D9-497C-B767-F8E9F4201148}" destId="{CF7C4D9F-103F-4687-8C52-8D660C6D25D0}" srcOrd="0" destOrd="0" presId="urn:microsoft.com/office/officeart/2005/8/layout/pyramid1"/>
    <dgm:cxn modelId="{E5181BA8-644E-4A30-AD62-9BBDEB19556D}" type="presOf" srcId="{E1FD55CA-C41D-45BA-904D-7617E13F141B}" destId="{92752E1E-2D7C-4A6C-B38F-DEAA00888CC9}" srcOrd="1" destOrd="0" presId="urn:microsoft.com/office/officeart/2005/8/layout/pyramid1"/>
    <dgm:cxn modelId="{BDEFFA45-96CF-48D7-A015-FE960B2F34B4}" type="presOf" srcId="{DEB884D9-10C3-45A3-8318-CE74A306FCA4}" destId="{73DC667B-95FB-4C2E-AF06-1717C32B55D4}" srcOrd="1" destOrd="0" presId="urn:microsoft.com/office/officeart/2005/8/layout/pyramid1"/>
    <dgm:cxn modelId="{AC70C48A-B66D-417B-9F05-E7B0DA771363}" type="presOf" srcId="{E1C06F83-16B8-4505-8CF7-50CE35A490F1}" destId="{104F96D6-9A0B-41E1-8769-55A390C77034}" srcOrd="1" destOrd="0" presId="urn:microsoft.com/office/officeart/2005/8/layout/pyramid1"/>
    <dgm:cxn modelId="{85AC7598-D76A-4BC1-8C8E-1BF3BEC84C05}" type="presOf" srcId="{470FBD57-B312-41E1-A3CB-84A202EB1420}" destId="{59836FCF-9687-4001-99F9-03789597ED8B}" srcOrd="1" destOrd="0" presId="urn:microsoft.com/office/officeart/2005/8/layout/pyramid1"/>
    <dgm:cxn modelId="{45CD9E11-2087-4377-8A4C-5632CB553EB4}" srcId="{BE0ED541-B880-4F0E-965D-3F2C871C9030}" destId="{4CEDC75E-B742-4783-89A7-0C646BDBD9D6}" srcOrd="2" destOrd="0" parTransId="{6B9FC765-8AC1-4296-808E-0A000C1A3276}" sibTransId="{D55D2049-06F1-4BB8-A0AD-CDB73CE457D5}"/>
    <dgm:cxn modelId="{2E0A25F6-8D0F-40C9-B0A1-59F0373021C5}" type="presParOf" srcId="{323FAA67-A49C-4D67-97D0-6403650DFF7C}" destId="{2252F9B6-069D-4901-A7AE-09D6A2104729}" srcOrd="0" destOrd="0" presId="urn:microsoft.com/office/officeart/2005/8/layout/pyramid1"/>
    <dgm:cxn modelId="{1E88DB99-304D-47A7-9F54-FAFE42DA3480}" type="presParOf" srcId="{2252F9B6-069D-4901-A7AE-09D6A2104729}" destId="{78CEAE5F-3E76-435F-9624-5081D957C89F}" srcOrd="0" destOrd="0" presId="urn:microsoft.com/office/officeart/2005/8/layout/pyramid1"/>
    <dgm:cxn modelId="{35828467-B204-474E-B3BD-F0D83FCCED0A}" type="presParOf" srcId="{2252F9B6-069D-4901-A7AE-09D6A2104729}" destId="{104F96D6-9A0B-41E1-8769-55A390C77034}" srcOrd="1" destOrd="0" presId="urn:microsoft.com/office/officeart/2005/8/layout/pyramid1"/>
    <dgm:cxn modelId="{B81E0DEB-9019-463E-AE0B-1BF76520DC62}" type="presParOf" srcId="{2252F9B6-069D-4901-A7AE-09D6A2104729}" destId="{CF7C4D9F-103F-4687-8C52-8D660C6D25D0}" srcOrd="2" destOrd="0" presId="urn:microsoft.com/office/officeart/2005/8/layout/pyramid1"/>
    <dgm:cxn modelId="{04E87603-9FB2-42E9-B12A-FE277F4A4612}" type="presParOf" srcId="{2252F9B6-069D-4901-A7AE-09D6A2104729}" destId="{873B97DA-915A-426E-BAB8-3CB5F56B3F36}" srcOrd="3" destOrd="0" presId="urn:microsoft.com/office/officeart/2005/8/layout/pyramid1"/>
    <dgm:cxn modelId="{CEF4499C-8647-4F4F-A303-A8D1A9897066}" type="presParOf" srcId="{323FAA67-A49C-4D67-97D0-6403650DFF7C}" destId="{1565F869-9A93-4C1A-8367-BB3341B52C63}" srcOrd="1" destOrd="0" presId="urn:microsoft.com/office/officeart/2005/8/layout/pyramid1"/>
    <dgm:cxn modelId="{2BAA2AA7-9A7D-47E7-B71C-F0E94BD0CD16}" type="presParOf" srcId="{1565F869-9A93-4C1A-8367-BB3341B52C63}" destId="{C54C976D-FEEE-4E3E-AC83-12FA7A43E52D}" srcOrd="0" destOrd="0" presId="urn:microsoft.com/office/officeart/2005/8/layout/pyramid1"/>
    <dgm:cxn modelId="{5FF6A629-A240-4799-BFB5-32215D3519D0}" type="presParOf" srcId="{1565F869-9A93-4C1A-8367-BB3341B52C63}" destId="{3A7F0603-3A40-4A7B-8665-DB4C93A7C01A}" srcOrd="1" destOrd="0" presId="urn:microsoft.com/office/officeart/2005/8/layout/pyramid1"/>
    <dgm:cxn modelId="{E4B3D109-6726-461F-B64D-6BFB5DB87D86}" type="presParOf" srcId="{1565F869-9A93-4C1A-8367-BB3341B52C63}" destId="{BBF7712D-BD0A-41BA-8C31-BC399CAAC678}" srcOrd="2" destOrd="0" presId="urn:microsoft.com/office/officeart/2005/8/layout/pyramid1"/>
    <dgm:cxn modelId="{42F7FA4B-F2FA-420A-B0CA-3F634315FC7D}" type="presParOf" srcId="{1565F869-9A93-4C1A-8367-BB3341B52C63}" destId="{59836FCF-9687-4001-99F9-03789597ED8B}" srcOrd="3" destOrd="0" presId="urn:microsoft.com/office/officeart/2005/8/layout/pyramid1"/>
    <dgm:cxn modelId="{FA64DA13-01E0-4AF8-95C9-C0961E244442}" type="presParOf" srcId="{323FAA67-A49C-4D67-97D0-6403650DFF7C}" destId="{5F3B0066-BD44-4DA7-9785-39CBD4D5DC0F}" srcOrd="2" destOrd="0" presId="urn:microsoft.com/office/officeart/2005/8/layout/pyramid1"/>
    <dgm:cxn modelId="{C0F846AE-FC8D-4C39-AAFB-916ABD47EA3A}" type="presParOf" srcId="{5F3B0066-BD44-4DA7-9785-39CBD4D5DC0F}" destId="{883519C2-711C-4F08-8B72-3AF87C6E1C4A}" srcOrd="0" destOrd="0" presId="urn:microsoft.com/office/officeart/2005/8/layout/pyramid1"/>
    <dgm:cxn modelId="{F07D8B96-23D1-4B93-90CD-FD6FE44464E1}" type="presParOf" srcId="{5F3B0066-BD44-4DA7-9785-39CBD4D5DC0F}" destId="{8AE520D3-7145-417B-8B38-818BED3004EC}" srcOrd="1" destOrd="0" presId="urn:microsoft.com/office/officeart/2005/8/layout/pyramid1"/>
    <dgm:cxn modelId="{7E1FBD46-AB84-4FFD-8F99-4301541D6989}" type="presParOf" srcId="{5F3B0066-BD44-4DA7-9785-39CBD4D5DC0F}" destId="{0C691F80-B385-4335-8FE3-F6E22BCCFC48}" srcOrd="2" destOrd="0" presId="urn:microsoft.com/office/officeart/2005/8/layout/pyramid1"/>
    <dgm:cxn modelId="{72B83A10-F5EB-4011-8DD1-135299092F74}" type="presParOf" srcId="{5F3B0066-BD44-4DA7-9785-39CBD4D5DC0F}" destId="{A49EF2E8-CD7C-4C42-9BFD-297A33B28512}" srcOrd="3" destOrd="0" presId="urn:microsoft.com/office/officeart/2005/8/layout/pyramid1"/>
    <dgm:cxn modelId="{EAA28D73-1788-4B9F-ADFB-A5ED616BA890}" type="presParOf" srcId="{323FAA67-A49C-4D67-97D0-6403650DFF7C}" destId="{2C52789F-36F8-4808-96BE-A73930BF32B2}" srcOrd="3" destOrd="0" presId="urn:microsoft.com/office/officeart/2005/8/layout/pyramid1"/>
    <dgm:cxn modelId="{F1878747-D5B7-46C5-83D3-772D645D9B68}" type="presParOf" srcId="{2C52789F-36F8-4808-96BE-A73930BF32B2}" destId="{0EE777B8-90A3-43AA-9077-13299D7C0E02}" srcOrd="0" destOrd="0" presId="urn:microsoft.com/office/officeart/2005/8/layout/pyramid1"/>
    <dgm:cxn modelId="{EA2EE406-0B79-449F-914D-D0BBC2240E3D}" type="presParOf" srcId="{2C52789F-36F8-4808-96BE-A73930BF32B2}" destId="{8B13212A-D775-48B3-BBD6-34B2CAD389C1}" srcOrd="1" destOrd="0" presId="urn:microsoft.com/office/officeart/2005/8/layout/pyramid1"/>
    <dgm:cxn modelId="{48C902A6-03BD-4347-A3F3-EBA2B3173A1C}" type="presParOf" srcId="{2C52789F-36F8-4808-96BE-A73930BF32B2}" destId="{A3CC0CB3-39CE-45FF-869F-DCA0E0B44DBA}" srcOrd="2" destOrd="0" presId="urn:microsoft.com/office/officeart/2005/8/layout/pyramid1"/>
    <dgm:cxn modelId="{9BF4C90C-410A-4822-A4A6-256CA8045225}" type="presParOf" srcId="{2C52789F-36F8-4808-96BE-A73930BF32B2}" destId="{4CF02E42-3E7D-4965-B6A5-F0518CF4FFA2}" srcOrd="3" destOrd="0" presId="urn:microsoft.com/office/officeart/2005/8/layout/pyramid1"/>
    <dgm:cxn modelId="{E3CCC2F3-1C67-4D39-B690-D9CBC7BB0B42}" type="presParOf" srcId="{323FAA67-A49C-4D67-97D0-6403650DFF7C}" destId="{0D29919A-B0D8-46F8-9B55-25FDFA956CF7}" srcOrd="4" destOrd="0" presId="urn:microsoft.com/office/officeart/2005/8/layout/pyramid1"/>
    <dgm:cxn modelId="{DE7DD585-CED1-4165-AFCD-F224627E4774}" type="presParOf" srcId="{0D29919A-B0D8-46F8-9B55-25FDFA956CF7}" destId="{63206CB4-D6B5-4931-AAFE-66B6C2684DFF}" srcOrd="0" destOrd="0" presId="urn:microsoft.com/office/officeart/2005/8/layout/pyramid1"/>
    <dgm:cxn modelId="{5C185A07-98A5-471C-8077-6F293BD4C5CE}" type="presParOf" srcId="{0D29919A-B0D8-46F8-9B55-25FDFA956CF7}" destId="{92752E1E-2D7C-4A6C-B38F-DEAA00888CC9}" srcOrd="1" destOrd="0" presId="urn:microsoft.com/office/officeart/2005/8/layout/pyramid1"/>
    <dgm:cxn modelId="{FA7A6E10-E9F2-4B64-8AF1-5FF4F703FC13}" type="presParOf" srcId="{0D29919A-B0D8-46F8-9B55-25FDFA956CF7}" destId="{2C01DE4F-ADCE-4D30-AFAA-D12B48D22747}" srcOrd="2" destOrd="0" presId="urn:microsoft.com/office/officeart/2005/8/layout/pyramid1"/>
    <dgm:cxn modelId="{C236107D-1518-4104-864B-30DB51DF0779}" type="presParOf" srcId="{0D29919A-B0D8-46F8-9B55-25FDFA956CF7}" destId="{73DC667B-95FB-4C2E-AF06-1717C32B55D4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AE5F-3E76-435F-9624-5081D957C89F}">
      <dsp:nvSpPr>
        <dsp:cNvPr id="0" name=""/>
        <dsp:cNvSpPr/>
      </dsp:nvSpPr>
      <dsp:spPr>
        <a:xfrm rot="10800000">
          <a:off x="2549778" y="0"/>
          <a:ext cx="4949570" cy="960120"/>
        </a:xfrm>
        <a:prstGeom prst="nonIsoscelesTrapezoid">
          <a:avLst>
            <a:gd name="adj1" fmla="val 0"/>
            <a:gd name="adj2" fmla="val 53114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Emperador </a:t>
          </a:r>
          <a:endParaRPr lang="es-MX" sz="2600" kern="1200" dirty="0"/>
        </a:p>
      </dsp:txBody>
      <dsp:txXfrm rot="10800000">
        <a:off x="3059734" y="0"/>
        <a:ext cx="4439615" cy="960120"/>
      </dsp:txXfrm>
    </dsp:sp>
    <dsp:sp modelId="{CF7C4D9F-103F-4687-8C52-8D660C6D25D0}">
      <dsp:nvSpPr>
        <dsp:cNvPr id="0" name=""/>
        <dsp:cNvSpPr/>
      </dsp:nvSpPr>
      <dsp:spPr>
        <a:xfrm>
          <a:off x="2039823" y="0"/>
          <a:ext cx="1019911" cy="960120"/>
        </a:xfrm>
        <a:prstGeom prst="trapezoid">
          <a:avLst>
            <a:gd name="adj" fmla="val 5311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 smtClean="0"/>
            <a:t>Halach</a:t>
          </a:r>
          <a:r>
            <a:rPr lang="es-MX" sz="2700" kern="1200" dirty="0" smtClean="0"/>
            <a:t> </a:t>
          </a:r>
          <a:r>
            <a:rPr lang="es-MX" sz="2700" kern="1200" dirty="0" err="1" smtClean="0"/>
            <a:t>Uinic</a:t>
          </a:r>
          <a:r>
            <a:rPr lang="es-MX" sz="2700" kern="1200" dirty="0" smtClean="0"/>
            <a:t>  </a:t>
          </a:r>
          <a:endParaRPr lang="es-MX" sz="2700" kern="1200" dirty="0"/>
        </a:p>
      </dsp:txBody>
      <dsp:txXfrm>
        <a:off x="2039823" y="0"/>
        <a:ext cx="1019911" cy="960120"/>
      </dsp:txXfrm>
    </dsp:sp>
    <dsp:sp modelId="{C54C976D-FEEE-4E3E-AC83-12FA7A43E52D}">
      <dsp:nvSpPr>
        <dsp:cNvPr id="0" name=""/>
        <dsp:cNvSpPr/>
      </dsp:nvSpPr>
      <dsp:spPr>
        <a:xfrm rot="10800000">
          <a:off x="3059734" y="960119"/>
          <a:ext cx="4439615" cy="960120"/>
        </a:xfrm>
        <a:prstGeom prst="nonIsoscelesTrapezoid">
          <a:avLst>
            <a:gd name="adj1" fmla="val 0"/>
            <a:gd name="adj2" fmla="val 53114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Supremo sacerdote </a:t>
          </a:r>
          <a:endParaRPr lang="es-MX" sz="2600" kern="1200" dirty="0"/>
        </a:p>
      </dsp:txBody>
      <dsp:txXfrm rot="10800000">
        <a:off x="3569690" y="960119"/>
        <a:ext cx="3929659" cy="960120"/>
      </dsp:txXfrm>
    </dsp:sp>
    <dsp:sp modelId="{BBF7712D-BD0A-41BA-8C31-BC399CAAC678}">
      <dsp:nvSpPr>
        <dsp:cNvPr id="0" name=""/>
        <dsp:cNvSpPr/>
      </dsp:nvSpPr>
      <dsp:spPr>
        <a:xfrm>
          <a:off x="1529867" y="960119"/>
          <a:ext cx="2039823" cy="960120"/>
        </a:xfrm>
        <a:prstGeom prst="trapezoid">
          <a:avLst>
            <a:gd name="adj" fmla="val 5311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 smtClean="0"/>
            <a:t>Ahuacán</a:t>
          </a:r>
          <a:r>
            <a:rPr lang="es-MX" sz="2700" kern="1200" dirty="0" smtClean="0"/>
            <a:t> </a:t>
          </a:r>
          <a:endParaRPr lang="es-MX" sz="2700" kern="1200" dirty="0"/>
        </a:p>
      </dsp:txBody>
      <dsp:txXfrm>
        <a:off x="1886836" y="960119"/>
        <a:ext cx="1325885" cy="960120"/>
      </dsp:txXfrm>
    </dsp:sp>
    <dsp:sp modelId="{883519C2-711C-4F08-8B72-3AF87C6E1C4A}">
      <dsp:nvSpPr>
        <dsp:cNvPr id="0" name=""/>
        <dsp:cNvSpPr/>
      </dsp:nvSpPr>
      <dsp:spPr>
        <a:xfrm rot="10800000">
          <a:off x="3569690" y="1920240"/>
          <a:ext cx="3929659" cy="960120"/>
        </a:xfrm>
        <a:prstGeom prst="nonIsoscelesTrapezoid">
          <a:avLst>
            <a:gd name="adj1" fmla="val 0"/>
            <a:gd name="adj2" fmla="val 53114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Jefe militar </a:t>
          </a:r>
          <a:endParaRPr lang="es-MX" sz="2600" kern="1200" dirty="0"/>
        </a:p>
      </dsp:txBody>
      <dsp:txXfrm rot="10800000">
        <a:off x="4079646" y="1920240"/>
        <a:ext cx="3419703" cy="960120"/>
      </dsp:txXfrm>
    </dsp:sp>
    <dsp:sp modelId="{0C691F80-B385-4335-8FE3-F6E22BCCFC48}">
      <dsp:nvSpPr>
        <dsp:cNvPr id="0" name=""/>
        <dsp:cNvSpPr/>
      </dsp:nvSpPr>
      <dsp:spPr>
        <a:xfrm>
          <a:off x="1019911" y="1920240"/>
          <a:ext cx="3059734" cy="960120"/>
        </a:xfrm>
        <a:prstGeom prst="trapezoid">
          <a:avLst>
            <a:gd name="adj" fmla="val 5311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 smtClean="0"/>
            <a:t>Nacom</a:t>
          </a:r>
          <a:r>
            <a:rPr lang="es-MX" sz="2700" kern="1200" dirty="0" smtClean="0"/>
            <a:t> </a:t>
          </a:r>
          <a:endParaRPr lang="es-MX" sz="2700" kern="1200" dirty="0"/>
        </a:p>
      </dsp:txBody>
      <dsp:txXfrm>
        <a:off x="1555365" y="1920240"/>
        <a:ext cx="1988827" cy="960120"/>
      </dsp:txXfrm>
    </dsp:sp>
    <dsp:sp modelId="{0EE777B8-90A3-43AA-9077-13299D7C0E02}">
      <dsp:nvSpPr>
        <dsp:cNvPr id="0" name=""/>
        <dsp:cNvSpPr/>
      </dsp:nvSpPr>
      <dsp:spPr>
        <a:xfrm rot="10800000">
          <a:off x="4079646" y="2880360"/>
          <a:ext cx="3419703" cy="960120"/>
        </a:xfrm>
        <a:prstGeom prst="nonIsoscelesTrapezoid">
          <a:avLst>
            <a:gd name="adj1" fmla="val 0"/>
            <a:gd name="adj2" fmla="val 53114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Vigilantes </a:t>
          </a:r>
          <a:endParaRPr lang="es-MX" sz="2600" kern="1200" dirty="0"/>
        </a:p>
      </dsp:txBody>
      <dsp:txXfrm rot="10800000">
        <a:off x="4589602" y="2880360"/>
        <a:ext cx="2909747" cy="960120"/>
      </dsp:txXfrm>
    </dsp:sp>
    <dsp:sp modelId="{A3CC0CB3-39CE-45FF-869F-DCA0E0B44DBA}">
      <dsp:nvSpPr>
        <dsp:cNvPr id="0" name=""/>
        <dsp:cNvSpPr/>
      </dsp:nvSpPr>
      <dsp:spPr>
        <a:xfrm>
          <a:off x="509955" y="2880360"/>
          <a:ext cx="4079646" cy="960120"/>
        </a:xfrm>
        <a:prstGeom prst="trapezoid">
          <a:avLst>
            <a:gd name="adj" fmla="val 5311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 smtClean="0"/>
            <a:t>Tupiles</a:t>
          </a:r>
          <a:r>
            <a:rPr lang="es-MX" sz="2700" kern="1200" dirty="0" smtClean="0"/>
            <a:t> </a:t>
          </a:r>
          <a:endParaRPr lang="es-MX" sz="2700" kern="1200" dirty="0"/>
        </a:p>
      </dsp:txBody>
      <dsp:txXfrm>
        <a:off x="1223893" y="2880360"/>
        <a:ext cx="2651770" cy="960120"/>
      </dsp:txXfrm>
    </dsp:sp>
    <dsp:sp modelId="{63206CB4-D6B5-4931-AAFE-66B6C2684DFF}">
      <dsp:nvSpPr>
        <dsp:cNvPr id="0" name=""/>
        <dsp:cNvSpPr/>
      </dsp:nvSpPr>
      <dsp:spPr>
        <a:xfrm rot="10800000">
          <a:off x="4589602" y="3840480"/>
          <a:ext cx="2909747" cy="960120"/>
        </a:xfrm>
        <a:prstGeom prst="nonIsoscelesTrapezoid">
          <a:avLst>
            <a:gd name="adj1" fmla="val 0"/>
            <a:gd name="adj2" fmla="val 53114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Administrador </a:t>
          </a:r>
          <a:endParaRPr lang="es-MX" sz="2600" kern="1200" dirty="0"/>
        </a:p>
      </dsp:txBody>
      <dsp:txXfrm rot="10800000">
        <a:off x="5099558" y="3840480"/>
        <a:ext cx="2399791" cy="960120"/>
      </dsp:txXfrm>
    </dsp:sp>
    <dsp:sp modelId="{2C01DE4F-ADCE-4D30-AFAA-D12B48D22747}">
      <dsp:nvSpPr>
        <dsp:cNvPr id="0" name=""/>
        <dsp:cNvSpPr/>
      </dsp:nvSpPr>
      <dsp:spPr>
        <a:xfrm>
          <a:off x="0" y="3840480"/>
          <a:ext cx="5099558" cy="960120"/>
        </a:xfrm>
        <a:prstGeom prst="trapezoid">
          <a:avLst>
            <a:gd name="adj" fmla="val 5311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 smtClean="0"/>
            <a:t>Bataboob</a:t>
          </a:r>
          <a:r>
            <a:rPr lang="es-MX" sz="2700" kern="1200" dirty="0" smtClean="0"/>
            <a:t> </a:t>
          </a:r>
          <a:endParaRPr lang="es-MX" sz="2700" kern="1200" dirty="0"/>
        </a:p>
      </dsp:txBody>
      <dsp:txXfrm>
        <a:off x="892422" y="3840480"/>
        <a:ext cx="3314712" cy="96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E4CA-386C-4E92-BBCE-2A6049BA5B64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07404-FEEB-4355-892D-85ADA3159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72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7404-FEEB-4355-892D-85ADA3159A7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55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7404-FEEB-4355-892D-85ADA3159A7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5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91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31/07/2020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0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AL 07 DE AGOSTO 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39376"/>
              </p:ext>
            </p:extLst>
          </p:nvPr>
        </p:nvGraphicFramePr>
        <p:xfrm>
          <a:off x="1043608" y="1268760"/>
          <a:ext cx="7776864" cy="4248471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49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3: El legado cultural de los Incas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4°A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Organización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política 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los mayas, aztecas e incas.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Analizar y comparar las principales características de las civilizaciones americanas (Mayas, Aztecas e Incas).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Distinguir similitudes y diferencias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entre las civilizaciones americanas de acuerdo a su organización política.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Distinguen similitudes y diferencias entre las civilizaciones americanas de acuerdo a los diferentes ámbitos de la vida en sociedad (organización política, actividades económicas, características de la sociedad, aspectos de su religión y cultura).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266"/>
            <a:ext cx="5544616" cy="825446"/>
          </a:xfrm>
        </p:spPr>
        <p:txBody>
          <a:bodyPr>
            <a:normAutofit/>
          </a:bodyPr>
          <a:lstStyle/>
          <a:p>
            <a:r>
              <a:rPr lang="es-MX" dirty="0" smtClean="0"/>
              <a:t>Los aztecas o mexicas</a:t>
            </a:r>
            <a:endParaRPr lang="es-MX" dirty="0"/>
          </a:p>
        </p:txBody>
      </p:sp>
      <p:pic>
        <p:nvPicPr>
          <p:cNvPr id="8" name="7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" y="764705"/>
            <a:ext cx="3538737" cy="34116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464496" cy="5616624"/>
          </a:xfrm>
        </p:spPr>
      </p:pic>
      <p:sp>
        <p:nvSpPr>
          <p:cNvPr id="10" name="9 Rectángulo"/>
          <p:cNvSpPr/>
          <p:nvPr/>
        </p:nvSpPr>
        <p:spPr>
          <a:xfrm>
            <a:off x="467544" y="4365104"/>
            <a:ext cx="3816424" cy="22322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Tras la fundación de Tenochtitlan,  comenzaron dominar a los pueblos,  siendo el centro político, administrativo y económico del imperio. Tlatoani o </a:t>
            </a:r>
            <a:r>
              <a:rPr lang="es-MX" dirty="0" err="1"/>
              <a:t>Tlacatecuhtli</a:t>
            </a:r>
            <a:r>
              <a:rPr lang="es-MX" dirty="0"/>
              <a:t>,  gobernante que gozaba de poderes absolutos y era considerado una divinidad.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1659707" cy="1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es-MX" dirty="0" smtClean="0"/>
              <a:t>Los incas</a:t>
            </a:r>
            <a:endParaRPr lang="es-MX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665712" cy="5544616"/>
          </a:xfrm>
        </p:spPr>
      </p:pic>
      <p:pic>
        <p:nvPicPr>
          <p:cNvPr id="8" name="7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" y="1052736"/>
            <a:ext cx="4125144" cy="29390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107504" y="4149080"/>
            <a:ext cx="4248472" cy="244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dirty="0"/>
              <a:t>Los incas llamaron a su imperio Tahuantinsuyo, que quiere decir “las cuatro regiones o suyos que se integran”: </a:t>
            </a:r>
            <a:r>
              <a:rPr lang="es-MX" sz="1600" dirty="0" err="1"/>
              <a:t>Chinchasuyo</a:t>
            </a:r>
            <a:r>
              <a:rPr lang="es-MX" sz="1600" dirty="0"/>
              <a:t>, al norte; </a:t>
            </a:r>
            <a:r>
              <a:rPr lang="es-MX" sz="1600" dirty="0" err="1"/>
              <a:t>Cuntisuyo</a:t>
            </a:r>
            <a:r>
              <a:rPr lang="es-MX" sz="1600" dirty="0"/>
              <a:t>, al oeste; </a:t>
            </a:r>
            <a:r>
              <a:rPr lang="es-MX" sz="1600" dirty="0" err="1"/>
              <a:t>Antisuyo</a:t>
            </a:r>
            <a:r>
              <a:rPr lang="es-MX" sz="1600" dirty="0"/>
              <a:t>, al este; y </a:t>
            </a:r>
            <a:r>
              <a:rPr lang="es-MX" sz="1600" dirty="0" err="1"/>
              <a:t>Collasuyo</a:t>
            </a:r>
            <a:r>
              <a:rPr lang="es-MX" sz="1600" dirty="0"/>
              <a:t>, al sur. crearon el </a:t>
            </a:r>
            <a:r>
              <a:rPr lang="es-MX" sz="1600" dirty="0" err="1"/>
              <a:t>Capac</a:t>
            </a:r>
            <a:r>
              <a:rPr lang="es-MX" sz="1600" dirty="0"/>
              <a:t> </a:t>
            </a:r>
            <a:r>
              <a:rPr lang="es-MX" sz="1600" dirty="0" err="1"/>
              <a:t>Ñan</a:t>
            </a:r>
            <a:r>
              <a:rPr lang="es-MX" sz="1600" dirty="0"/>
              <a:t> o “camino del Inca. El Cusco era la sede del poder político, administrativo y religioso del Imperio, y</a:t>
            </a:r>
          </a:p>
          <a:p>
            <a:pPr algn="just"/>
            <a:r>
              <a:rPr lang="es-MX" sz="1600" dirty="0"/>
              <a:t>residencia del gobernante supremo, el Sapa Inca, que tenía poder absoluto y </a:t>
            </a:r>
            <a:r>
              <a:rPr lang="es-MX" sz="1600" dirty="0" smtClean="0"/>
              <a:t>era venerado </a:t>
            </a:r>
            <a:r>
              <a:rPr lang="es-MX" sz="1600" dirty="0"/>
              <a:t>como hijo del dios sol.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0142"/>
            <a:ext cx="1659707" cy="1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88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Responde en tu cuaderno: </a:t>
            </a:r>
            <a:endParaRPr lang="es-MX" sz="4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03648" y="1196752"/>
            <a:ext cx="6808800" cy="4663440"/>
          </a:xfrm>
        </p:spPr>
        <p:txBody>
          <a:bodyPr/>
          <a:lstStyle/>
          <a:p>
            <a:pPr algn="just"/>
            <a:r>
              <a:rPr lang="es-MX" dirty="0" smtClean="0"/>
              <a:t>Realiza un cuadro comparativo en la organización política de cada civilización. </a:t>
            </a:r>
          </a:p>
          <a:p>
            <a:pPr algn="just"/>
            <a:endParaRPr lang="es-MX" dirty="0" smtClean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3089"/>
              </p:ext>
            </p:extLst>
          </p:nvPr>
        </p:nvGraphicFramePr>
        <p:xfrm>
          <a:off x="1187624" y="2636912"/>
          <a:ext cx="777686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460851">
                <a:tc>
                  <a:txBody>
                    <a:bodyPr/>
                    <a:lstStyle/>
                    <a:p>
                      <a:r>
                        <a:rPr lang="es-MX" dirty="0" smtClean="0"/>
                        <a:t>Encargados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Mayas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Aztecas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Incas</a:t>
                      </a:r>
                      <a:endParaRPr lang="es-MX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es-MX" dirty="0" smtClean="0"/>
                        <a:t>Emperador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es-MX" dirty="0" smtClean="0"/>
                        <a:t>Religión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es-MX" dirty="0" smtClean="0"/>
                        <a:t>Ejército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es-MX" dirty="0" smtClean="0"/>
                        <a:t>Gobernadores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659707" cy="1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2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Ticket de salida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704856" cy="3517482"/>
          </a:xfrm>
        </p:spPr>
        <p:txBody>
          <a:bodyPr>
            <a:normAutofit fontScale="775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Elabora una pirámide o esquema con cada miembro de la organización política, usando las  páginas: 131 (mayas), 151 (aztecas) y 183 (incas).  En la siguiente diapositiva se mostrará un ejemplo.</a:t>
            </a:r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¿Por qué se consideraba que los emperadores tenían un carácter divino?</a:t>
            </a:r>
          </a:p>
          <a:p>
            <a:pPr marL="596646" indent="-514350" algn="just">
              <a:buFont typeface="+mj-lt"/>
              <a:buAutoNum type="arabicPeriod"/>
            </a:pPr>
            <a:endParaRPr lang="es-MX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¿Crees tú que esta organización política es similar a la de nuestra sociedad? ¿En qué aspectos?</a:t>
            </a:r>
            <a:endParaRPr lang="es-MX" dirty="0"/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/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4869160"/>
            <a:ext cx="2420888" cy="1977930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432406" y="4869160"/>
            <a:ext cx="4170579" cy="1537588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387424"/>
            <a:ext cx="1659707" cy="1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Civilización maya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6721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2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774120"/>
              </p:ext>
            </p:extLst>
          </p:nvPr>
        </p:nvGraphicFramePr>
        <p:xfrm>
          <a:off x="1331640" y="476672"/>
          <a:ext cx="7560840" cy="5615617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352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los estudiantes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Se realiza una retroalimentación.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Observe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preguntas que realizará la profesora.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Desarrolle las preguntas que hará la profesora observando 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aplicando los conocimientos adquiridos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Responder el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salida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lápiz.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ticket 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  <a:r>
                        <a:rPr lang="es-C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/>
              <a:t>Cuando inicies sesión debes mantener la cámara abierta.</a:t>
            </a:r>
          </a:p>
          <a:p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r>
              <a:rPr lang="es-MX" sz="2800" dirty="0"/>
              <a:t>Preséntate con vestimenta adecuada para la clase.</a:t>
            </a:r>
          </a:p>
          <a:p>
            <a:r>
              <a:rPr lang="es-MX" sz="2800" dirty="0"/>
              <a:t>El chat es sólo para escribir alguna pregunta o duda que tengas.</a:t>
            </a:r>
          </a:p>
          <a:p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2642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Recordemos…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574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37584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27687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Mayas, aztecas e incas fueron las grandes civilizaciones de América antes de la llegada de los españoles.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636912"/>
            <a:ext cx="7498080" cy="3963888"/>
          </a:xfrm>
        </p:spPr>
        <p:txBody>
          <a:bodyPr/>
          <a:lstStyle/>
          <a:p>
            <a:r>
              <a:rPr lang="es-MX" dirty="0" smtClean="0"/>
              <a:t>Cada civilización tuvo una gran expansión territorial en el área de </a:t>
            </a:r>
            <a:r>
              <a:rPr lang="es-MX" dirty="0" err="1" smtClean="0"/>
              <a:t>mesoamérica</a:t>
            </a:r>
            <a:r>
              <a:rPr lang="es-MX" dirty="0" smtClean="0"/>
              <a:t> y </a:t>
            </a:r>
            <a:r>
              <a:rPr lang="es-MX" dirty="0" err="1" smtClean="0"/>
              <a:t>andinoamérica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Utilizaron los recursos disponibles para poder desarrollarse.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26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15616" y="-27562"/>
            <a:ext cx="7776864" cy="2925086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/>
              <a:t>Organización políticas de mayas, aztecas e incas.</a:t>
            </a:r>
            <a:endParaRPr lang="es-MX" sz="5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7406640" cy="1752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dirty="0" smtClean="0"/>
              <a:t>Objetivo</a:t>
            </a:r>
            <a:r>
              <a:rPr lang="es-MX" sz="2800" dirty="0"/>
              <a:t>: Distinguir similitudes y diferencias entre las civilizaciones americanas de acuerdo a su organización política.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MX" sz="2800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4510088"/>
            <a:ext cx="21637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2808312" cy="908720"/>
          </a:xfrm>
        </p:spPr>
        <p:txBody>
          <a:bodyPr/>
          <a:lstStyle/>
          <a:p>
            <a:r>
              <a:rPr lang="es-MX" dirty="0" smtClean="0"/>
              <a:t>Los mayas </a:t>
            </a:r>
            <a:endParaRPr lang="es-MX" dirty="0"/>
          </a:p>
        </p:txBody>
      </p:sp>
      <p:pic>
        <p:nvPicPr>
          <p:cNvPr id="8" name="7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824536" cy="5976664"/>
          </a:xfrm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657600" cy="350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539552" y="4653136"/>
            <a:ext cx="3600400" cy="20162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Se organizaban en ciudades-estado cada una independientes entre sí, con autoridades y leyes propias. </a:t>
            </a:r>
            <a:r>
              <a:rPr lang="es-MX" dirty="0" err="1"/>
              <a:t>Halach</a:t>
            </a:r>
            <a:r>
              <a:rPr lang="es-MX" dirty="0"/>
              <a:t> </a:t>
            </a:r>
            <a:r>
              <a:rPr lang="es-MX" dirty="0" err="1"/>
              <a:t>Uinic</a:t>
            </a:r>
            <a:r>
              <a:rPr lang="es-MX" dirty="0"/>
              <a:t> o </a:t>
            </a:r>
            <a:r>
              <a:rPr lang="es-MX" dirty="0" err="1"/>
              <a:t>Ahau</a:t>
            </a:r>
            <a:r>
              <a:rPr lang="es-MX" dirty="0"/>
              <a:t>, era considerado una divinidad.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51" y="3529996"/>
            <a:ext cx="1659707" cy="1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3396</TotalTime>
  <Words>766</Words>
  <Application>Microsoft Office PowerPoint</Application>
  <PresentationFormat>Presentación en pantalla (4:3)</PresentationFormat>
  <Paragraphs>88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Solsticio</vt:lpstr>
      <vt:lpstr>1_Solsticio</vt:lpstr>
      <vt:lpstr>       PLANIFICACIÓN  PARA EL AUTOAPRENDIZAJE SEMANA 19 DEL 03 AL 07 DE AGOSTO 2020</vt:lpstr>
      <vt:lpstr>Presentación de PowerPoint</vt:lpstr>
      <vt:lpstr>Antes de comenzar… </vt:lpstr>
      <vt:lpstr>Normas para clases virtuales</vt:lpstr>
      <vt:lpstr>Importante:</vt:lpstr>
      <vt:lpstr>Recordemos…</vt:lpstr>
      <vt:lpstr>Mayas, aztecas e incas fueron las grandes civilizaciones de América antes de la llegada de los españoles.</vt:lpstr>
      <vt:lpstr>Organización políticas de mayas, aztecas e incas.</vt:lpstr>
      <vt:lpstr>Los mayas </vt:lpstr>
      <vt:lpstr>Los aztecas o mexicas</vt:lpstr>
      <vt:lpstr>Los incas</vt:lpstr>
      <vt:lpstr>Apliquemos lo aprendido</vt:lpstr>
      <vt:lpstr>Responde en tu cuaderno: </vt:lpstr>
      <vt:lpstr>Ticket de salida </vt:lpstr>
      <vt:lpstr>Civilización maya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Profesor</cp:lastModifiedBy>
  <cp:revision>60</cp:revision>
  <dcterms:created xsi:type="dcterms:W3CDTF">2020-07-06T18:40:10Z</dcterms:created>
  <dcterms:modified xsi:type="dcterms:W3CDTF">2020-07-31T19:03:21Z</dcterms:modified>
</cp:coreProperties>
</file>