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5"/>
  </p:notesMasterIdLst>
  <p:sldIdLst>
    <p:sldId id="331" r:id="rId5"/>
    <p:sldId id="256" r:id="rId6"/>
    <p:sldId id="332" r:id="rId7"/>
    <p:sldId id="333" r:id="rId8"/>
    <p:sldId id="259" r:id="rId9"/>
    <p:sldId id="258" r:id="rId10"/>
    <p:sldId id="316" r:id="rId11"/>
    <p:sldId id="288" r:id="rId12"/>
    <p:sldId id="330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17" r:id="rId23"/>
    <p:sldId id="273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8" autoAdjust="0"/>
    <p:restoredTop sz="86477" autoAdjust="0"/>
  </p:normalViewPr>
  <p:slideViewPr>
    <p:cSldViewPr>
      <p:cViewPr>
        <p:scale>
          <a:sx n="70" d="100"/>
          <a:sy n="70" d="100"/>
        </p:scale>
        <p:origin x="-139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7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05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25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59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20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76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4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37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96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42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66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7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90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85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20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9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10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80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33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37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1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31-07-2020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31/07/2020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7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0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EL 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19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DÍA: </a:t>
            </a:r>
            <a:r>
              <a:rPr lang="es-CL" sz="2800" dirty="0" smtClean="0"/>
              <a:t>Lunes 03 de Agosto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419872" y="220486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827585" y="764704"/>
            <a:ext cx="7560840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0166" y="692696"/>
            <a:ext cx="8229600" cy="1143000"/>
          </a:xfrm>
        </p:spPr>
        <p:txBody>
          <a:bodyPr>
            <a:noAutofit/>
          </a:bodyPr>
          <a:lstStyle/>
          <a:p>
            <a:r>
              <a:rPr lang="es-CL" sz="3200" dirty="0" smtClean="0"/>
              <a:t>Vamos a representar esa cifra con la menor cantidad de billetes y monedas posibles.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dirty="0" smtClean="0"/>
          </a:p>
          <a:p>
            <a:pPr marL="0" indent="0" algn="ctr">
              <a:buNone/>
            </a:pPr>
            <a:r>
              <a:rPr lang="es-CL" sz="4400" dirty="0" smtClean="0"/>
              <a:t>$ 1.983</a:t>
            </a:r>
            <a:endParaRPr lang="es-CL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6" t="40625" r="37937" b="52953"/>
          <a:stretch/>
        </p:blipFill>
        <p:spPr bwMode="auto">
          <a:xfrm>
            <a:off x="935179" y="5589240"/>
            <a:ext cx="717957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35693"/>
            <a:ext cx="2376265" cy="110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35693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450155"/>
            <a:ext cx="720080" cy="71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57" y="3430348"/>
            <a:ext cx="720080" cy="71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259630"/>
            <a:ext cx="720080" cy="71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57" y="4259629"/>
            <a:ext cx="720080" cy="71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50155"/>
            <a:ext cx="757779" cy="76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89" y="4379562"/>
            <a:ext cx="594152" cy="5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41" y="3568416"/>
            <a:ext cx="594152" cy="5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58" y="4379562"/>
            <a:ext cx="594152" cy="5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67" y="3642096"/>
            <a:ext cx="447986" cy="44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98" y="4192332"/>
            <a:ext cx="447986" cy="44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24" y="3880758"/>
            <a:ext cx="447986" cy="44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86" y="1795053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59" y="-207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1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112474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latin typeface="Comic Sans MS" pitchFamily="66" charset="0"/>
              </a:rPr>
              <a:t>$1. 983    +</a:t>
            </a:r>
            <a:endParaRPr lang="es-CL" sz="4000" b="1" dirty="0">
              <a:latin typeface="Comic Sans MS" pitchFamily="66" charset="0"/>
            </a:endParaRPr>
          </a:p>
        </p:txBody>
      </p:sp>
      <p:pic>
        <p:nvPicPr>
          <p:cNvPr id="3076" name="Picture 4" descr="Billetes y Monedas - Banco Central de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0657"/>
            <a:ext cx="1431288" cy="143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2565458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Comic Sans MS" pitchFamily="66" charset="0"/>
              </a:rPr>
              <a:t>Observa la secuencia: 1.983, 2.083 …..</a:t>
            </a:r>
            <a:endParaRPr lang="es-CL" sz="2800" b="1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73832" y="3770355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¿Cuál sería el patrón? __________________________________________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¿Cuál es el siguiente número?____________________________________</a:t>
            </a:r>
            <a:endParaRPr lang="es-CL" dirty="0"/>
          </a:p>
        </p:txBody>
      </p:sp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190607" cy="14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77" y="5097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03648" y="908720"/>
            <a:ext cx="619268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06" y="764704"/>
            <a:ext cx="8229600" cy="1143000"/>
          </a:xfrm>
        </p:spPr>
        <p:txBody>
          <a:bodyPr/>
          <a:lstStyle/>
          <a:p>
            <a:r>
              <a:rPr lang="es-CL" dirty="0" smtClean="0"/>
              <a:t>Observemos la secuencia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2" t="36007" r="9163" b="41605"/>
          <a:stretch/>
        </p:blipFill>
        <p:spPr bwMode="auto">
          <a:xfrm>
            <a:off x="682774" y="2708920"/>
            <a:ext cx="7776864" cy="24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1118599" cy="13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55" y="26790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8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187624" y="836712"/>
            <a:ext cx="662473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592160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/>
              <a:t>Representemos la siguiente cantidad</a:t>
            </a:r>
            <a:endParaRPr lang="es-CL" sz="32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339752" y="1700808"/>
            <a:ext cx="403244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 smtClean="0"/>
              <a:t>2. 405</a:t>
            </a:r>
            <a:endParaRPr lang="es-CL" sz="4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3156599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Comic Sans MS" pitchFamily="66" charset="0"/>
              </a:rPr>
              <a:t>1) Usando el set de monedas y billetes representa esta cantidad (si no tienes set de monedas y billetes dibuja en tu cuaderno la cantidad)</a:t>
            </a:r>
          </a:p>
          <a:p>
            <a:pPr algn="just"/>
            <a:endParaRPr lang="es-CL" dirty="0">
              <a:latin typeface="Comic Sans MS" pitchFamily="66" charset="0"/>
            </a:endParaRPr>
          </a:p>
          <a:p>
            <a:pPr algn="just"/>
            <a:endParaRPr lang="es-CL" dirty="0" smtClean="0">
              <a:latin typeface="Comic Sans MS" pitchFamily="66" charset="0"/>
            </a:endParaRPr>
          </a:p>
          <a:p>
            <a:pPr algn="just"/>
            <a:r>
              <a:rPr lang="es-CL" dirty="0" smtClean="0">
                <a:latin typeface="Comic Sans MS" pitchFamily="66" charset="0"/>
              </a:rPr>
              <a:t>2) Escribe la descomposición de la cantidad en tu cuaderno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00" y="14847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806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5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620956" y="5629307"/>
            <a:ext cx="7782795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Revisemos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70358"/>
            <a:ext cx="41275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Billetes y Monedas - Banco Central de Ch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837595" cy="8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lletes y Monedas - Banco Central de Ch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59" y="2996952"/>
            <a:ext cx="837595" cy="8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lletes y Monedas - Banco Central de Ch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54" y="3026566"/>
            <a:ext cx="837595" cy="8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lletes y Monedas - Banco Central de Ch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49" y="3001793"/>
            <a:ext cx="837595" cy="8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4473"/>
            <a:ext cx="2029792" cy="93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21966"/>
            <a:ext cx="2029792" cy="93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" descr="Moneda: 5 Pesos (Chile) (1975~Actualidad - Pesos (CLP)) WCC:km2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11" descr="Moneda: 5 Pesos (Chile) (1975~Actualidad - Pesos (CLP)) WCC:km23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2697"/>
            <a:ext cx="608123" cy="60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935409" y="4987401"/>
            <a:ext cx="727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latin typeface="Comic Sans MS" pitchFamily="66" charset="0"/>
              </a:rPr>
              <a:t>Descomposición: </a:t>
            </a:r>
            <a:r>
              <a:rPr lang="es-CL" sz="3200" b="1" dirty="0" smtClean="0">
                <a:solidFill>
                  <a:srgbClr val="0070C0"/>
                </a:solidFill>
                <a:latin typeface="Comic Sans MS" pitchFamily="66" charset="0"/>
              </a:rPr>
              <a:t>2000  + 400 + 5</a:t>
            </a:r>
            <a:endParaRPr lang="es-CL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6519" y="5686507"/>
            <a:ext cx="807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Comic Sans MS" pitchFamily="66" charset="0"/>
              </a:rPr>
              <a:t>¿Puedo representar esa cantidad de otra forma?</a:t>
            </a:r>
            <a:endParaRPr lang="es-CL" sz="2400" b="1" dirty="0">
              <a:latin typeface="Comic Sans MS" pitchFamily="66" charset="0"/>
            </a:endParaRPr>
          </a:p>
        </p:txBody>
      </p:sp>
      <p:pic>
        <p:nvPicPr>
          <p:cNvPr id="2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3" y="0"/>
            <a:ext cx="1262615" cy="15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156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339752" y="692696"/>
            <a:ext cx="446449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06" y="413792"/>
            <a:ext cx="8229600" cy="1143000"/>
          </a:xfrm>
        </p:spPr>
        <p:txBody>
          <a:bodyPr/>
          <a:lstStyle/>
          <a:p>
            <a:r>
              <a:rPr lang="es-CL" dirty="0" smtClean="0"/>
              <a:t>Si le agrego $100…</a:t>
            </a:r>
            <a:endParaRPr lang="es-CL" dirty="0"/>
          </a:p>
        </p:txBody>
      </p:sp>
      <p:pic>
        <p:nvPicPr>
          <p:cNvPr id="5" name="Picture 4" descr="Billetes y Monedas - Banco Central de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1431288" cy="143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1275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27619" y="170485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+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3212976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omic Sans MS" pitchFamily="66" charset="0"/>
              </a:rPr>
              <a:t>¿Qué cantidad tendría ahora?</a:t>
            </a:r>
          </a:p>
          <a:p>
            <a:endParaRPr lang="es-CL" sz="2000" b="1" dirty="0">
              <a:latin typeface="Comic Sans MS" pitchFamily="66" charset="0"/>
            </a:endParaRPr>
          </a:p>
          <a:p>
            <a:r>
              <a:rPr lang="es-CL" sz="2000" b="1" dirty="0" smtClean="0">
                <a:latin typeface="Comic Sans MS" pitchFamily="66" charset="0"/>
              </a:rPr>
              <a:t>¿Es posible hacer un cambio en las monedas, para usar menos cantidad de monedas?</a:t>
            </a:r>
          </a:p>
          <a:p>
            <a:endParaRPr lang="es-CL" sz="2000" b="1" dirty="0">
              <a:latin typeface="Comic Sans MS" pitchFamily="66" charset="0"/>
            </a:endParaRPr>
          </a:p>
          <a:p>
            <a:r>
              <a:rPr lang="es-CL" sz="2000" b="1" dirty="0" smtClean="0">
                <a:latin typeface="Comic Sans MS" pitchFamily="66" charset="0"/>
              </a:rPr>
              <a:t>¿Si le agrego $100 más, qué cantidad tengo?</a:t>
            </a:r>
          </a:p>
          <a:p>
            <a:endParaRPr lang="es-CL" sz="2000" b="1" dirty="0">
              <a:latin typeface="Comic Sans MS" pitchFamily="66" charset="0"/>
            </a:endParaRPr>
          </a:p>
          <a:p>
            <a:r>
              <a:rPr lang="es-CL" sz="2000" b="1" dirty="0" smtClean="0">
                <a:latin typeface="Comic Sans MS" pitchFamily="66" charset="0"/>
              </a:rPr>
              <a:t>¿Y $100 más?</a:t>
            </a:r>
            <a:endParaRPr lang="es-CL" sz="2000" b="1" dirty="0">
              <a:latin typeface="Comic Sans MS" pitchFamily="66" charset="0"/>
            </a:endParaRPr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156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403648" y="692696"/>
            <a:ext cx="6624736" cy="14785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079" y="764704"/>
            <a:ext cx="8229600" cy="1143000"/>
          </a:xfrm>
        </p:spPr>
        <p:txBody>
          <a:bodyPr/>
          <a:lstStyle/>
          <a:p>
            <a:r>
              <a:rPr lang="es-CL" dirty="0" smtClean="0"/>
              <a:t>Observemos la secuencia</a:t>
            </a:r>
            <a:endParaRPr lang="es-C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5" t="57976" r="18427" b="22808"/>
          <a:stretch/>
        </p:blipFill>
        <p:spPr bwMode="auto">
          <a:xfrm>
            <a:off x="851957" y="2348880"/>
            <a:ext cx="743849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1406631" cy="17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87" y="13826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9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539552" y="620688"/>
            <a:ext cx="7920880" cy="115212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06" y="519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Representemos la siguiente cantidad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2447764" y="2060848"/>
            <a:ext cx="403244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 smtClean="0"/>
              <a:t>$3.720</a:t>
            </a:r>
            <a:endParaRPr lang="es-CL" sz="4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3212975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CL" sz="2000" b="1" dirty="0" smtClean="0">
                <a:latin typeface="Comic Sans MS" pitchFamily="66" charset="0"/>
              </a:rPr>
              <a:t>Representa con la menor cantidad de billetes y monedas posibles esa cantidad. Si no tienes el set de monedas y billetes, dibuja la representación en tu cuaderno.</a:t>
            </a:r>
          </a:p>
          <a:p>
            <a:pPr marL="342900" indent="-342900" algn="just">
              <a:buAutoNum type="arabicParenR"/>
            </a:pPr>
            <a:endParaRPr lang="es-CL" sz="2000" b="1" dirty="0" smtClean="0">
              <a:latin typeface="Comic Sans MS" pitchFamily="66" charset="0"/>
            </a:endParaRPr>
          </a:p>
          <a:p>
            <a:pPr marL="342900" indent="-342900" algn="just">
              <a:buAutoNum type="arabicParenR"/>
            </a:pPr>
            <a:r>
              <a:rPr lang="es-CL" sz="2000" b="1" dirty="0" smtClean="0">
                <a:latin typeface="Comic Sans MS" pitchFamily="66" charset="0"/>
              </a:rPr>
              <a:t>¿Qué cantidad tienes?</a:t>
            </a:r>
          </a:p>
          <a:p>
            <a:pPr marL="342900" indent="-342900" algn="just">
              <a:buAutoNum type="arabicParenR"/>
            </a:pPr>
            <a:endParaRPr lang="es-CL" sz="2000" b="1" dirty="0" smtClean="0">
              <a:latin typeface="Comic Sans MS" pitchFamily="66" charset="0"/>
            </a:endParaRPr>
          </a:p>
          <a:p>
            <a:pPr marL="342900" indent="-342900" algn="just">
              <a:buAutoNum type="arabicParenR"/>
            </a:pPr>
            <a:r>
              <a:rPr lang="es-CL" sz="2000" b="1" dirty="0" smtClean="0">
                <a:latin typeface="Comic Sans MS" pitchFamily="66" charset="0"/>
              </a:rPr>
              <a:t>Agrega tres veces billetes de mil y arma una secuencia en tu cuaderno</a:t>
            </a:r>
            <a:r>
              <a:rPr lang="es-CL" sz="1600" dirty="0" smtClean="0"/>
              <a:t>.</a:t>
            </a:r>
          </a:p>
        </p:txBody>
      </p:sp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4552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Revisemos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2123728" y="1412776"/>
            <a:ext cx="403244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 smtClean="0"/>
              <a:t>$3.720</a:t>
            </a:r>
            <a:endParaRPr lang="es-CL" sz="4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8" t="37203" r="17483" b="49300"/>
          <a:stretch/>
        </p:blipFill>
        <p:spPr bwMode="auto">
          <a:xfrm>
            <a:off x="992370" y="4145985"/>
            <a:ext cx="6428512" cy="118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59676" y="559011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¿Qué patrón utilizaste?</a:t>
            </a:r>
            <a:endParaRPr lang="es-CL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9"/>
          <a:stretch/>
        </p:blipFill>
        <p:spPr bwMode="auto">
          <a:xfrm>
            <a:off x="755087" y="2841228"/>
            <a:ext cx="1883362" cy="102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47" y="2852936"/>
            <a:ext cx="2176989" cy="101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95" y="2864644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34" y="3010409"/>
            <a:ext cx="714110" cy="7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76" y="3022252"/>
            <a:ext cx="714110" cy="7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88580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55" y="3779335"/>
            <a:ext cx="5794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02" y="954501"/>
            <a:ext cx="1095767" cy="13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547664" y="260648"/>
            <a:ext cx="604867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830" y="0"/>
            <a:ext cx="8229600" cy="1143000"/>
          </a:xfrm>
        </p:spPr>
        <p:txBody>
          <a:bodyPr/>
          <a:lstStyle/>
          <a:p>
            <a:r>
              <a:rPr lang="es-CL" dirty="0" smtClean="0"/>
              <a:t>Evaluemos nuestra clase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683568" y="1700808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412776"/>
            <a:ext cx="79208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r="6250"/>
          <a:stretch/>
        </p:blipFill>
        <p:spPr bwMode="auto">
          <a:xfrm>
            <a:off x="928048" y="1196752"/>
            <a:ext cx="7006524" cy="487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64" y="4312576"/>
            <a:ext cx="1439215" cy="17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15207"/>
              </p:ext>
            </p:extLst>
          </p:nvPr>
        </p:nvGraphicFramePr>
        <p:xfrm>
          <a:off x="539552" y="908720"/>
          <a:ext cx="8136904" cy="5195334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OA 1. Representar y describir números del 0 al 10 000 • contándolos de 10 en 10, de 100 en 100, de 1 000 en 1 000 • leyéndolos y escribiéndolos • representándolos en forma concreta, pictórica y simbólica • comparándolos y ordenándolos en la recta numérica o tabla posicional • identificando el valor posicional de los dígitos hasta la decena de mil • componiendo y descomponiendo números hasta 10 000 en forma aditiva, de acuerdo a su valor posicional.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Representan en números cantidades dadas en billetes o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monedas.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Ordenan cantidades de dinero dado en billetes o en monedas de $10, $100, $1 000 y de $10 000.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Descomponen cantidades de dinero en valores de $1, $10,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$100 y $1 000. Por ejemplo: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$5 647 = $5 000 + 600 + 40 + 7.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Multiplicación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Representar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ordenar y descomponer números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hasta el  10.000,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utilizando monedas y billetes.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489360" y="87287"/>
            <a:ext cx="424847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742" y="-16161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TICKET DE SALIDA</a:t>
            </a:r>
            <a:br>
              <a:rPr lang="es-CL" sz="2800" b="1" dirty="0" smtClean="0"/>
            </a:br>
            <a:r>
              <a:rPr lang="es-CL" sz="2800" b="1" dirty="0" smtClean="0"/>
              <a:t>Semana 19</a:t>
            </a:r>
            <a:endParaRPr lang="es-CL" sz="28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17164" r="27938" b="9141"/>
          <a:stretch/>
        </p:blipFill>
        <p:spPr bwMode="auto">
          <a:xfrm>
            <a:off x="673954" y="1237059"/>
            <a:ext cx="7879284" cy="559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7162433" y="5082301"/>
            <a:ext cx="2061191" cy="20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1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077282" y="1700808"/>
            <a:ext cx="7035080" cy="36724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2678088" y="347997"/>
            <a:ext cx="374441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Para comenzar: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2776" y="1844824"/>
            <a:ext cx="6696744" cy="3384376"/>
          </a:xfrm>
        </p:spPr>
        <p:txBody>
          <a:bodyPr>
            <a:noAutofit/>
          </a:bodyPr>
          <a:lstStyle/>
          <a:p>
            <a:pPr algn="just"/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Recuerda que no es necesario imprimir este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power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point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Te sugiero descargar en tu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tablet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, PC o celular la aplicación WPS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Oficce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, que permite escuchar los audios sin problema.</a:t>
            </a:r>
          </a:p>
          <a:p>
            <a:pPr algn="just"/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Recuerda que tu reporte es el ticket de salida, las otras actividades deben quedar registradas en el cuaderno o el libro.</a:t>
            </a:r>
          </a:p>
          <a:p>
            <a:pPr algn="just"/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Te </a:t>
            </a:r>
            <a:r>
              <a:rPr lang="es-CL" sz="2000" dirty="0" err="1">
                <a:solidFill>
                  <a:srgbClr val="0070C0"/>
                </a:solidFill>
                <a:latin typeface="Comic Sans MS" pitchFamily="66" charset="0"/>
              </a:rPr>
              <a:t>envito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 a participar de las clases virtuales los días </a:t>
            </a:r>
            <a:r>
              <a:rPr lang="es-CL" sz="2000" b="1" dirty="0" smtClean="0">
                <a:solidFill>
                  <a:srgbClr val="0070C0"/>
                </a:solidFill>
                <a:latin typeface="Comic Sans MS" pitchFamily="66" charset="0"/>
              </a:rPr>
              <a:t>Lunes 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a 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las 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11:3</a:t>
            </a:r>
            <a:r>
              <a:rPr lang="es-CL" sz="2000" b="1" dirty="0" smtClean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hrs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s-CL" sz="2000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es-C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156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368919" y="257606"/>
            <a:ext cx="6406161" cy="98072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269776"/>
            <a:ext cx="8229600" cy="1143000"/>
          </a:xfrm>
        </p:spPr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DESAFIA TU MENTE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70" y="1384110"/>
            <a:ext cx="7051315" cy="463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61" y="22668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7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3438" y="2556035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el sistema monetario chileno?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características tiene  el sistema monetario chileno?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cómo representar cantidades con monedas y billetes?</a:t>
            </a:r>
          </a:p>
          <a:p>
            <a:pPr marL="342900" indent="-342900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" y="1283483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8133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75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11559" y="332656"/>
            <a:ext cx="8260635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/>
              <a:t>Hoy vamos a contar usando billetes y monedas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7" y="2213843"/>
            <a:ext cx="1224136" cy="5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6" y="5733661"/>
            <a:ext cx="636662" cy="6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716016" y="1986503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4716016" y="3320987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>
            <a:off x="4736291" y="4479177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derecha"/>
          <p:cNvSpPr/>
          <p:nvPr/>
        </p:nvSpPr>
        <p:spPr>
          <a:xfrm>
            <a:off x="4716016" y="5716252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6660232" y="1986503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UM</a:t>
            </a:r>
            <a:endParaRPr lang="es-CL" sz="36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639947" y="3374123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C</a:t>
            </a:r>
            <a:endParaRPr lang="es-CL" sz="36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660232" y="4585739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D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678022" y="5815644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U</a:t>
            </a:r>
          </a:p>
        </p:txBody>
      </p:sp>
      <p:pic>
        <p:nvPicPr>
          <p:cNvPr id="1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8" y="2989847"/>
            <a:ext cx="1262354" cy="15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9"/>
          <a:stretch/>
        </p:blipFill>
        <p:spPr bwMode="auto">
          <a:xfrm>
            <a:off x="1554492" y="2158596"/>
            <a:ext cx="1098102" cy="5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Billetes y Monedas - Banco Central de Chil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7"/>
          <a:stretch/>
        </p:blipFill>
        <p:spPr bwMode="auto">
          <a:xfrm>
            <a:off x="2889691" y="2183130"/>
            <a:ext cx="1250261" cy="6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57" y="4543908"/>
            <a:ext cx="765309" cy="76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93" y="5742279"/>
            <a:ext cx="625945" cy="6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de flecha a la derecha"/>
          <p:cNvSpPr/>
          <p:nvPr/>
        </p:nvSpPr>
        <p:spPr>
          <a:xfrm>
            <a:off x="198378" y="5310754"/>
            <a:ext cx="2904954" cy="151233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Las monedas de $5 y $1 se dejaron de emitir por el banco central desde el año 2017 </a:t>
            </a:r>
            <a:endParaRPr lang="es-CL" dirty="0"/>
          </a:p>
        </p:txBody>
      </p:sp>
      <p:pic>
        <p:nvPicPr>
          <p:cNvPr id="12292" name="Picture 4" descr="Billetes y Monedas - Banco Central de Chi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83" y="3280905"/>
            <a:ext cx="1024620" cy="10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03" y="3423048"/>
            <a:ext cx="841155" cy="83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24" y="4518744"/>
            <a:ext cx="757779" cy="76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718</Words>
  <Application>Microsoft Office PowerPoint</Application>
  <PresentationFormat>Presentación en pantalla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Tema de Office</vt:lpstr>
      <vt:lpstr>1_Tema de Office</vt:lpstr>
      <vt:lpstr>Forma de onda</vt:lpstr>
      <vt:lpstr>4_Tema de Office</vt:lpstr>
      <vt:lpstr>PLANIFICACIÓN  PARA EL AUTOAPRENDIZAJE SEMANA N° 19 CLASE VIRTUAL DÍA: Lunes 03 de Agosto</vt:lpstr>
      <vt:lpstr>Presentación de PowerPoint</vt:lpstr>
      <vt:lpstr>Presentación de PowerPoint</vt:lpstr>
      <vt:lpstr>Presentación de PowerPoint</vt:lpstr>
      <vt:lpstr>Para comenzar:</vt:lpstr>
      <vt:lpstr>Importante:</vt:lpstr>
      <vt:lpstr>DESAFIA TU MENTE</vt:lpstr>
      <vt:lpstr>Para comenzar la clase y activar tus conocimientos, responde en forma oral, las siguientes preguntas:</vt:lpstr>
      <vt:lpstr>Hoy vamos a contar usando billetes y monedas</vt:lpstr>
      <vt:lpstr>Vamos a representar esa cifra con la menor cantidad de billetes y monedas posibles.</vt:lpstr>
      <vt:lpstr>Presentación de PowerPoint</vt:lpstr>
      <vt:lpstr>Observemos la secuencia</vt:lpstr>
      <vt:lpstr>Representemos la siguiente cantidad</vt:lpstr>
      <vt:lpstr>Revisemos</vt:lpstr>
      <vt:lpstr>Si le agrego $100…</vt:lpstr>
      <vt:lpstr>Observemos la secuencia</vt:lpstr>
      <vt:lpstr>Representemos la siguiente cantidad</vt:lpstr>
      <vt:lpstr>Revisemos</vt:lpstr>
      <vt:lpstr>Evaluemos nuestra clase</vt:lpstr>
      <vt:lpstr>TICKET DE SALIDA Semana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67</cp:revision>
  <dcterms:created xsi:type="dcterms:W3CDTF">2020-07-06T03:06:52Z</dcterms:created>
  <dcterms:modified xsi:type="dcterms:W3CDTF">2020-08-01T00:59:03Z</dcterms:modified>
</cp:coreProperties>
</file>