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1" r:id="rId10"/>
    <p:sldId id="297" r:id="rId11"/>
    <p:sldId id="30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86477" autoAdjust="0"/>
  </p:normalViewPr>
  <p:slideViewPr>
    <p:cSldViewPr>
      <p:cViewPr>
        <p:scale>
          <a:sx n="63" d="100"/>
          <a:sy n="63" d="100"/>
        </p:scale>
        <p:origin x="-141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lU8zZjBV53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sPM4nFUaNV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N°20</a:t>
            </a:r>
            <a:br>
              <a:rPr lang="es-CL" sz="2800" dirty="0"/>
            </a:br>
            <a:r>
              <a:rPr lang="es-CL" sz="2800" dirty="0"/>
              <a:t>FECHA : 10 AL 14   de agosto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149" y="332656"/>
            <a:ext cx="2468804" cy="213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B8B52632-ED20-4A10-987F-6C12520FA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109497"/>
              </p:ext>
            </p:extLst>
          </p:nvPr>
        </p:nvGraphicFramePr>
        <p:xfrm>
          <a:off x="467544" y="980728"/>
          <a:ext cx="8208911" cy="482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726">
                  <a:extLst>
                    <a:ext uri="{9D8B030D-6E8A-4147-A177-3AD203B41FA5}">
                      <a16:colId xmlns="" xmlns:a16="http://schemas.microsoft.com/office/drawing/2014/main" val="4277652245"/>
                    </a:ext>
                  </a:extLst>
                </a:gridCol>
                <a:gridCol w="1923932">
                  <a:extLst>
                    <a:ext uri="{9D8B030D-6E8A-4147-A177-3AD203B41FA5}">
                      <a16:colId xmlns="" xmlns:a16="http://schemas.microsoft.com/office/drawing/2014/main" val="3741012848"/>
                    </a:ext>
                  </a:extLst>
                </a:gridCol>
                <a:gridCol w="2369139">
                  <a:extLst>
                    <a:ext uri="{9D8B030D-6E8A-4147-A177-3AD203B41FA5}">
                      <a16:colId xmlns="" xmlns:a16="http://schemas.microsoft.com/office/drawing/2014/main" val="2155564116"/>
                    </a:ext>
                  </a:extLst>
                </a:gridCol>
                <a:gridCol w="2578114">
                  <a:extLst>
                    <a:ext uri="{9D8B030D-6E8A-4147-A177-3AD203B41FA5}">
                      <a16:colId xmlns="" xmlns:a16="http://schemas.microsoft.com/office/drawing/2014/main" val="3565536222"/>
                    </a:ext>
                  </a:extLst>
                </a:gridCol>
              </a:tblGrid>
              <a:tr h="15696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Criterios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PTO POR LOGRAR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PTS   MEDIANAMENTE LOGRADO </a:t>
                      </a:r>
                      <a:endParaRPr lang="es-C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  LOGRADO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1148387629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Compromiso de los participantes  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( TRANSVERSAL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Manifiestan poco compromiso con el trabajo  realizado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compromiso en gran parte del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Todos los integrantes se comprometen con su trabajo.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3840154064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Ejecución del trabajo final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ejecución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con muy pocos errores o solo con un error.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Ejecutan su trabajo final sin errores.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3824471746"/>
                  </a:ext>
                </a:extLst>
              </a:tr>
              <a:tr h="12742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Técnica  Vocal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varios errores en la técnica instrumental y/o vocal del trabajo final.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Mayoritariamente se observa una correcta técnica instrumental y/o vocal en gran parte del trabajo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En la interpretación Domina los sonidos elegidos con sus variantes dinámicas, duración, timbre y articulación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2755211116"/>
                  </a:ext>
                </a:extLst>
              </a:tr>
              <a:tr h="95224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Fluidez y expresividad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sentido expresivo es ocasional o irregular.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comprende el propósito o finalidad expresiva en la mayoría de la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 transmite el propósito expresivo de la  canción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3294949658"/>
                  </a:ext>
                </a:extLst>
              </a:tr>
              <a:tr h="30830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3" marR="66023" marT="0" marB="0"/>
                </a:tc>
                <a:extLst>
                  <a:ext uri="{0D108BD9-81ED-4DB2-BD59-A6C34878D82A}">
                    <a16:rowId xmlns="" xmlns:a16="http://schemas.microsoft.com/office/drawing/2014/main" val="1049855681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731128E-0B7E-46A4-B6A5-4C42A3FE4229}"/>
              </a:ext>
            </a:extLst>
          </p:cNvPr>
          <p:cNvSpPr/>
          <p:nvPr/>
        </p:nvSpPr>
        <p:spPr>
          <a:xfrm>
            <a:off x="2195736" y="328799"/>
            <a:ext cx="4968552" cy="50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</a:t>
            </a:r>
            <a:r>
              <a:rPr lang="es-CL" dirty="0">
                <a:solidFill>
                  <a:schemeClr val="tx1"/>
                </a:solidFill>
              </a:rPr>
              <a:t>RÚBRICA   EVALUACIÓN  </a:t>
            </a:r>
            <a:r>
              <a:rPr lang="es-CL" dirty="0" smtClean="0">
                <a:solidFill>
                  <a:schemeClr val="tx1"/>
                </a:solidFill>
              </a:rPr>
              <a:t>SEMANA 20  </a:t>
            </a:r>
            <a:r>
              <a:rPr lang="es-CL" dirty="0">
                <a:solidFill>
                  <a:schemeClr val="tx1"/>
                </a:solidFill>
              </a:rPr>
              <a:t>CANCIÓN 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CU-CU CANTABA LA RANA </a:t>
            </a:r>
          </a:p>
        </p:txBody>
      </p:sp>
    </p:spTree>
    <p:extLst>
      <p:ext uri="{BB962C8B-B14F-4D97-AF65-F5344CB8AC3E}">
        <p14:creationId xmlns:p14="http://schemas.microsoft.com/office/powerpoint/2010/main" val="333574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08294"/>
              </p:ext>
            </p:extLst>
          </p:nvPr>
        </p:nvGraphicFramePr>
        <p:xfrm>
          <a:off x="340355" y="931606"/>
          <a:ext cx="8136904" cy="5493581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 MUSICAL  3 Y 4°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FRANCISCO VARGAS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Cantar (al unísono y cánones simples, entre otros) y tocar instrumentos de percusión y melódicos (metalófono, flauta dulce u otros).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Participan activamente en una variedad de cantos, juegos y versos rítmicos de origen o inspiración folclórica chilena.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Cantan con naturalidad, evitando forzar la voz y adoptando una postura sin </a:t>
                      </a:r>
                      <a:r>
                        <a:rPr lang="es-ES" sz="1600" dirty="0" smtClean="0"/>
                        <a:t>tensiones.</a:t>
                      </a:r>
                      <a:endParaRPr lang="es-ES" sz="16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6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Cánones </a:t>
                      </a:r>
                      <a:r>
                        <a:rPr lang="es-E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simples melodías  y juegos rítmicos 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OBJETIVO:  Escuchar cuentos cortos  y Cantar  melodías </a:t>
                      </a:r>
                      <a:r>
                        <a:rPr lang="es-E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folklóricas </a:t>
                      </a:r>
                      <a:r>
                        <a:rPr lang="es-E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infantiles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FORMATIVA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" y="2132856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6" y="2560908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0" y="31047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8" y="10319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Actividad 1: Activación de conocimientos.  Responden </a:t>
            </a:r>
          </a:p>
          <a:p>
            <a:endParaRPr lang="es-ES" sz="2000" dirty="0"/>
          </a:p>
          <a:p>
            <a:r>
              <a:rPr lang="es-ES" sz="2000" dirty="0"/>
              <a:t>a.  ¿Qué hacemos cuándo estamos felices ? :</a:t>
            </a:r>
          </a:p>
          <a:p>
            <a:r>
              <a:rPr lang="es-ES" sz="2000" dirty="0"/>
              <a:t>b. </a:t>
            </a:r>
            <a:r>
              <a:rPr lang="es-ES" sz="2000" dirty="0" smtClean="0"/>
              <a:t> Observen </a:t>
            </a:r>
            <a:r>
              <a:rPr lang="es-ES" sz="2000" dirty="0"/>
              <a:t>la siguiente imagen y  escuchen la siguiente canción </a:t>
            </a:r>
            <a:endParaRPr lang="es-ES" sz="2000" dirty="0">
              <a:solidFill>
                <a:schemeClr val="tx2"/>
              </a:solidFill>
            </a:endParaRPr>
          </a:p>
          <a:p>
            <a:r>
              <a:rPr lang="es-ES" sz="2000" dirty="0">
                <a:solidFill>
                  <a:schemeClr val="tx2"/>
                </a:solidFill>
              </a:rPr>
              <a:t> </a:t>
            </a:r>
            <a:r>
              <a:rPr lang="es-ES" sz="2000" dirty="0">
                <a:solidFill>
                  <a:schemeClr val="tx2"/>
                </a:solidFill>
                <a:hlinkClick r:id="rId4"/>
              </a:rPr>
              <a:t>https://</a:t>
            </a:r>
            <a:r>
              <a:rPr lang="es-ES" sz="2000" dirty="0" smtClean="0">
                <a:solidFill>
                  <a:schemeClr val="tx2"/>
                </a:solidFill>
                <a:hlinkClick r:id="rId4"/>
              </a:rPr>
              <a:t>www.youtube.com/watch?v=lU8zZjBV53M</a:t>
            </a:r>
            <a:r>
              <a:rPr lang="es-ES" sz="2000" dirty="0">
                <a:solidFill>
                  <a:schemeClr val="tx2"/>
                </a:solidFill>
              </a:rPr>
              <a:t> </a:t>
            </a:r>
            <a:endParaRPr lang="es-ES" sz="2000" dirty="0" smtClean="0">
              <a:solidFill>
                <a:schemeClr val="tx2"/>
              </a:solidFill>
            </a:endParaRPr>
          </a:p>
          <a:p>
            <a:r>
              <a:rPr lang="es-ES" sz="2000" dirty="0" smtClean="0"/>
              <a:t>Luego respondan ¿</a:t>
            </a:r>
            <a:r>
              <a:rPr lang="es-ES" sz="2000" dirty="0"/>
              <a:t>Qué sintieron con esta música</a:t>
            </a:r>
            <a:r>
              <a:rPr lang="es-ES" dirty="0" smtClean="0"/>
              <a:t>?¿ </a:t>
            </a:r>
            <a:r>
              <a:rPr lang="es-ES" sz="2000" dirty="0" smtClean="0"/>
              <a:t>Qué </a:t>
            </a:r>
            <a:r>
              <a:rPr lang="es-ES" sz="2000" dirty="0"/>
              <a:t>emociones sintieron con la canción escuchada  ?</a:t>
            </a: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BA23713-08A4-4C70-BCD3-BA56822A4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50" y="3987967"/>
            <a:ext cx="6912767" cy="23762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657632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8" y="23189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9711BFE-C7E9-4CFD-9C18-9D75266F313E}"/>
              </a:ext>
            </a:extLst>
          </p:cNvPr>
          <p:cNvSpPr/>
          <p:nvPr/>
        </p:nvSpPr>
        <p:spPr>
          <a:xfrm>
            <a:off x="179513" y="1340768"/>
            <a:ext cx="85563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/>
              <a:t> Escuchan la siguiente  cuento  “ El cantar de la rana Chilena  ”</a:t>
            </a:r>
          </a:p>
          <a:p>
            <a:endParaRPr lang="es-CL" sz="2400" dirty="0"/>
          </a:p>
          <a:p>
            <a:r>
              <a:rPr lang="es-CL" sz="2400" dirty="0"/>
              <a:t> </a:t>
            </a:r>
            <a:r>
              <a:rPr lang="es-CL" sz="2400" dirty="0">
                <a:hlinkClick r:id="rId4"/>
              </a:rPr>
              <a:t>https://www.youtube.com/watch?v=sPM4nFUaNVM</a:t>
            </a:r>
            <a:endParaRPr lang="es-CL" sz="2400" dirty="0"/>
          </a:p>
          <a:p>
            <a:r>
              <a:rPr lang="es-ES" sz="2400" dirty="0" smtClean="0"/>
              <a:t>Responder </a:t>
            </a:r>
            <a:r>
              <a:rPr lang="es-ES" sz="2400" dirty="0"/>
              <a:t>de manera individual que les pareció  el cuento  y de que hablaba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50E76B4-B78D-47F0-BEBD-EFCCD1CAA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789040"/>
            <a:ext cx="79208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15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117584A-8D16-433C-A9BF-29C6B91A0906}"/>
              </a:ext>
            </a:extLst>
          </p:cNvPr>
          <p:cNvSpPr/>
          <p:nvPr/>
        </p:nvSpPr>
        <p:spPr>
          <a:xfrm>
            <a:off x="611559" y="2220464"/>
            <a:ext cx="812427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Cantan y se aprenden la Canción “Cu –Cu Cantaba la rana ”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_tradnl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https://www.youtube.com/watch?v=56C3xVLMXxk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Participan activamente entonando la canción individual y grupalmente </a:t>
            </a:r>
            <a:endParaRPr lang="es-CL" sz="24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</a:p>
          <a:p>
            <a:r>
              <a:rPr lang="es-ES" sz="2400" dirty="0">
                <a:latin typeface="Arial" panose="020B0604020202020204" pitchFamily="34" charset="0"/>
                <a:ea typeface="Calibri" panose="020F0502020204030204" pitchFamily="34" charset="0"/>
              </a:rPr>
              <a:t>       c. Acompañan libremente canciones aprendidas con percusión corporal (palmas, pies u otros)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256781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y audio  al: </a:t>
            </a:r>
          </a:p>
          <a:p>
            <a:pPr algn="ctr"/>
            <a:r>
              <a:rPr lang="es-CL" dirty="0"/>
              <a:t>Correo: francisco.vargas@colegio –jeanpiaget.cl o</a:t>
            </a:r>
          </a:p>
          <a:p>
            <a:pPr algn="ctr"/>
            <a:r>
              <a:rPr lang="es-CL" dirty="0"/>
              <a:t>Celular: +56932736590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3" y="142450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948264" y="269245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4887117-4DE8-4331-89B4-B699137D76D6}"/>
              </a:ext>
            </a:extLst>
          </p:cNvPr>
          <p:cNvSpPr/>
          <p:nvPr/>
        </p:nvSpPr>
        <p:spPr>
          <a:xfrm>
            <a:off x="611560" y="269033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</a:t>
            </a:r>
            <a:r>
              <a:rPr lang="es-CL" sz="2000" dirty="0" smtClean="0"/>
              <a:t>al </a:t>
            </a:r>
            <a:r>
              <a:rPr lang="es-CL" sz="2000" dirty="0"/>
              <a:t>Cuento  “   El cantar de la rana Chilena” </a:t>
            </a:r>
            <a:endParaRPr lang="es-CL" sz="2000" dirty="0" smtClean="0"/>
          </a:p>
          <a:p>
            <a:r>
              <a:rPr lang="es-CL" sz="2000" dirty="0" smtClean="0"/>
              <a:t>Responde </a:t>
            </a:r>
            <a:r>
              <a:rPr lang="es-CL" sz="2000" dirty="0"/>
              <a:t>las siguientes preguntas:</a:t>
            </a:r>
          </a:p>
          <a:p>
            <a:r>
              <a:rPr lang="es-CL" sz="2000" dirty="0"/>
              <a:t>1) ¿  Por qué las ranas no están cantando? </a:t>
            </a:r>
          </a:p>
          <a:p>
            <a:r>
              <a:rPr lang="es-CL" sz="2000" dirty="0"/>
              <a:t>2</a:t>
            </a:r>
            <a:r>
              <a:rPr lang="es-CL" sz="2000" dirty="0" smtClean="0"/>
              <a:t>) ¿  Por </a:t>
            </a:r>
            <a:r>
              <a:rPr lang="es-CL" sz="2000" dirty="0"/>
              <a:t>qué la abuela de Nahuel está preocupada ? </a:t>
            </a:r>
          </a:p>
          <a:p>
            <a:r>
              <a:rPr lang="es-CL" sz="2000" dirty="0"/>
              <a:t>3) Manda un audio con la canción “ Cu –Cu Cantaba la rana” aprendida </a:t>
            </a:r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32" y="186815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2" y="4441382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91" y="2199447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568</Words>
  <Application>Microsoft Office PowerPoint</Application>
  <PresentationFormat>Presentación en pantalla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N°20 FECHA : 10 AL 14   de agosto 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 </vt:lpstr>
      <vt:lpstr>Desarrollo de la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84</cp:revision>
  <dcterms:created xsi:type="dcterms:W3CDTF">2020-07-06T03:06:52Z</dcterms:created>
  <dcterms:modified xsi:type="dcterms:W3CDTF">2020-08-09T22:52:42Z</dcterms:modified>
</cp:coreProperties>
</file>