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07" r:id="rId4"/>
    <p:sldId id="304" r:id="rId5"/>
    <p:sldId id="306" r:id="rId6"/>
    <p:sldId id="300" r:id="rId7"/>
    <p:sldId id="301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1RLBGsE5bMU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10-08-2020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9254"/>
            <a:ext cx="2715085" cy="23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29060"/>
              </p:ext>
            </p:extLst>
          </p:nvPr>
        </p:nvGraphicFramePr>
        <p:xfrm>
          <a:off x="467544" y="1196752"/>
          <a:ext cx="8136904" cy="4176888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4°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 y respeto, que favorezcan la convivencia, como: actuaren forma empática (poniéndose en el lugar del otro); utilizar un buen trato (por ejemplo, saludar, despedirse, pedir por favor); </a:t>
                      </a:r>
                      <a:r>
                        <a:rPr lang="es-ES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evitar y rechazar toda forma de violencia y discriminación ya sea por etnias, género, religión, nacionalidad, etc.; respetar el derecho de todos a expresar opiniones y pensar diferente; prestar ayuda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Seleccionan normas de convivencia que se comprometen a cumplir.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un decálogo para reforzar las normas de convivencia y el buen trato.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8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209" y="1124744"/>
            <a:ext cx="8229600" cy="5257800"/>
          </a:xfrm>
        </p:spPr>
        <p:txBody>
          <a:bodyPr>
            <a:normAutofit fontScale="92500"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lang="es-MX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147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642392"/>
            <a:ext cx="8458200" cy="91440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896544"/>
          </a:xfrm>
        </p:spPr>
        <p:txBody>
          <a:bodyPr>
            <a:normAutofit/>
          </a:bodyPr>
          <a:lstStyle/>
          <a:p>
            <a:pPr algn="just"/>
            <a:endParaRPr lang="es-CL" sz="2200" b="1" dirty="0">
              <a:solidFill>
                <a:schemeClr val="tx1"/>
              </a:solidFill>
            </a:endParaRPr>
          </a:p>
          <a:p>
            <a:pPr algn="just"/>
            <a:r>
              <a:rPr lang="es-CL" sz="2200" b="1" dirty="0" smtClean="0">
                <a:solidFill>
                  <a:schemeClr val="tx1"/>
                </a:solidFill>
              </a:rPr>
              <a:t>¿Cuáles son las normas de convivencia?, ¿Para qué sirven? </a:t>
            </a:r>
            <a:endParaRPr lang="es-CL" sz="4000" dirty="0" smtClean="0">
              <a:solidFill>
                <a:schemeClr val="tx1"/>
              </a:solidFill>
            </a:endParaRPr>
          </a:p>
          <a:p>
            <a:pPr algn="just"/>
            <a:endParaRPr lang="es-CL" sz="4000" dirty="0">
              <a:solidFill>
                <a:schemeClr val="tx1"/>
              </a:solidFill>
            </a:endParaRPr>
          </a:p>
          <a:p>
            <a:pPr algn="just"/>
            <a:endParaRPr lang="es-CL" sz="4000" dirty="0" smtClean="0">
              <a:solidFill>
                <a:schemeClr val="tx1"/>
              </a:solidFill>
            </a:endParaRPr>
          </a:p>
          <a:p>
            <a:pPr algn="just"/>
            <a:endParaRPr lang="es-CL" sz="4000" dirty="0">
              <a:solidFill>
                <a:schemeClr val="tx1"/>
              </a:solidFill>
            </a:endParaRPr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6" y="3140968"/>
            <a:ext cx="1903139" cy="253751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08" y="3429000"/>
            <a:ext cx="1903138" cy="253751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140968"/>
            <a:ext cx="1814419" cy="24192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429000"/>
            <a:ext cx="1770461" cy="23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blob:https://web.whatsapp.com/b8a93f16-2d6c-440d-9688-69b3bc016ca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491708" y="145725"/>
            <a:ext cx="792088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Entonces ¿Qué es un decálogo?</a:t>
            </a:r>
          </a:p>
          <a:p>
            <a:pPr lvl="0" algn="just">
              <a:spcBef>
                <a:spcPct val="20000"/>
              </a:spcBef>
            </a:pPr>
            <a:r>
              <a:rPr lang="es-CL" sz="2800" dirty="0">
                <a:solidFill>
                  <a:prstClr val="black"/>
                </a:solidFill>
              </a:rPr>
              <a:t>Un Decálogo es un grupo de diez normas que deben cumplir las personas.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690"/>
            <a:ext cx="7200800" cy="514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2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80877"/>
          </a:xfrm>
        </p:spPr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96944" cy="33619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CL" sz="2800" dirty="0">
                <a:solidFill>
                  <a:srgbClr val="0070C0"/>
                </a:solidFill>
              </a:rPr>
              <a:t>Observan video de un cortometraje sobre el Buen Trato</a:t>
            </a:r>
          </a:p>
          <a:p>
            <a:pPr lvl="0"/>
            <a:endParaRPr lang="es-CL" dirty="0">
              <a:solidFill>
                <a:srgbClr val="0070C0"/>
              </a:solidFill>
            </a:endParaRPr>
          </a:p>
          <a:p>
            <a:pPr lvl="0"/>
            <a:r>
              <a:rPr lang="es-CL" sz="2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s-CL" sz="2800" dirty="0" smtClean="0">
                <a:solidFill>
                  <a:srgbClr val="0070C0"/>
                </a:solidFill>
                <a:hlinkClick r:id="rId2"/>
              </a:rPr>
              <a:t>www.youtube.com/watch?v=1RLBGsE5bMU</a:t>
            </a:r>
            <a:endParaRPr lang="es-CL" sz="2800" dirty="0" smtClean="0">
              <a:solidFill>
                <a:srgbClr val="0070C0"/>
              </a:solidFill>
            </a:endParaRPr>
          </a:p>
          <a:p>
            <a:pPr lvl="0"/>
            <a:endParaRPr lang="es-CL" sz="2800" dirty="0">
              <a:solidFill>
                <a:srgbClr val="0070C0"/>
              </a:solidFill>
            </a:endParaRPr>
          </a:p>
          <a:p>
            <a:pPr lvl="0"/>
            <a:endParaRPr lang="es-CL" dirty="0">
              <a:solidFill>
                <a:srgbClr val="0070C0"/>
              </a:solidFill>
            </a:endParaRPr>
          </a:p>
          <a:p>
            <a:r>
              <a:rPr lang="es-CL" dirty="0" smtClean="0">
                <a:solidFill>
                  <a:srgbClr val="0070C0"/>
                </a:solidFill>
              </a:rPr>
              <a:t/>
            </a:r>
            <a:br>
              <a:rPr lang="es-CL" dirty="0" smtClean="0">
                <a:solidFill>
                  <a:srgbClr val="0070C0"/>
                </a:solidFill>
              </a:rPr>
            </a:br>
            <a:endParaRPr lang="es-CL" dirty="0" smtClean="0">
              <a:solidFill>
                <a:srgbClr val="0070C0"/>
              </a:solidFill>
            </a:endParaRPr>
          </a:p>
          <a:p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1.- Vamos a realizar un decálogo sobre el buen trato.</a:t>
            </a:r>
          </a:p>
          <a:p>
            <a:pPr algn="l"/>
            <a:r>
              <a:rPr lang="es-CL" sz="2400" dirty="0" smtClean="0">
                <a:solidFill>
                  <a:schemeClr val="tx1"/>
                </a:solidFill>
                <a:latin typeface="+mj-lt"/>
              </a:rPr>
              <a:t>2.- ¿Cuáles de éstas imágenes corresponden al buen trato?, menciónalas</a:t>
            </a:r>
            <a:r>
              <a:rPr lang="es-CL" sz="2400" b="1" dirty="0" smtClean="0"/>
              <a:t>.</a:t>
            </a:r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46449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ORIENTACIÓN</a:t>
            </a:r>
          </a:p>
          <a:p>
            <a:pPr algn="ctr"/>
            <a:r>
              <a:rPr lang="es-CL" sz="2000" b="1" dirty="0" smtClean="0"/>
              <a:t>SEMANA 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21620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¿Qué es un decálogo?</a:t>
            </a:r>
          </a:p>
          <a:p>
            <a:r>
              <a:rPr lang="es-CL" dirty="0" smtClean="0"/>
              <a:t>2.- ¿Para qué sirve?</a:t>
            </a:r>
          </a:p>
          <a:p>
            <a:r>
              <a:rPr lang="es-CL" dirty="0" smtClean="0"/>
              <a:t>3.- ¿Es importante tener un buen trato hacia los demás?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009166" y="402627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2" y="2239370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491880" y="5013176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b="1" dirty="0"/>
              <a:t>C</a:t>
            </a:r>
            <a:r>
              <a:rPr lang="es-CL" b="1" dirty="0" smtClean="0"/>
              <a:t>orreo: 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401</Words>
  <Application>Microsoft Office PowerPoint</Application>
  <PresentationFormat>Presentación en pantalla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SEMANA N°20 FECHA : 10-08-2020</vt:lpstr>
      <vt:lpstr>Presentación de PowerPoint</vt:lpstr>
      <vt:lpstr>Reglas clases virtuales</vt:lpstr>
      <vt:lpstr>Inicio Activación Conocimientos Previos</vt:lpstr>
      <vt:lpstr>Presentación de PowerPoint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78</cp:revision>
  <dcterms:created xsi:type="dcterms:W3CDTF">2020-07-06T03:06:52Z</dcterms:created>
  <dcterms:modified xsi:type="dcterms:W3CDTF">2020-08-10T00:34:34Z</dcterms:modified>
</cp:coreProperties>
</file>