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01" r:id="rId6"/>
    <p:sldId id="305" r:id="rId7"/>
    <p:sldId id="313" r:id="rId8"/>
    <p:sldId id="308" r:id="rId9"/>
    <p:sldId id="309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9796" autoAdjust="0"/>
  </p:normalViewPr>
  <p:slideViewPr>
    <p:cSldViewPr>
      <p:cViewPr>
        <p:scale>
          <a:sx n="81" d="100"/>
          <a:sy n="81" d="100"/>
        </p:scale>
        <p:origin x="-106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11-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405682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1)</a:t>
            </a:r>
            <a:r>
              <a:rPr lang="es-CL" sz="2000" b="1" dirty="0"/>
              <a:t> ¿Qué características tienen los seres imaginarios?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</a:t>
            </a:r>
            <a:r>
              <a:rPr lang="es-CL" sz="2000" b="1" dirty="0" smtClean="0"/>
              <a:t>) </a:t>
            </a:r>
            <a:r>
              <a:rPr lang="es-CL" sz="2000" b="1" dirty="0"/>
              <a:t>¿Qué técnica utilizaste para la creación de tu ser imaginario?</a:t>
            </a:r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b="1" dirty="0"/>
              <a:t>¿</a:t>
            </a:r>
            <a:r>
              <a:rPr lang="es-CL" sz="2000" b="1" dirty="0"/>
              <a:t>Qué quiero expresar con mi trabajo?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39447"/>
              </p:ext>
            </p:extLst>
          </p:nvPr>
        </p:nvGraphicFramePr>
        <p:xfrm>
          <a:off x="389131" y="332656"/>
          <a:ext cx="8136904" cy="479334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3° y 4°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con un propósito expresivo personal y basados en la observación del:</a:t>
                      </a:r>
                    </a:p>
                    <a:p>
                      <a:pPr lvl="0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animales, plantas y fenómenos naturales </a:t>
                      </a:r>
                    </a:p>
                    <a:p>
                      <a:pPr lvl="0"/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creencias de distintas culturas (mitos, seres imaginarios, dioses, fiestas, tradiciones, otros) </a:t>
                      </a:r>
                      <a:endParaRPr lang="es-C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arte de la Antigüedad y movimientos artísticos como fauvismo, expresionismo y art nouveau (OA 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observaciones de imágenes de personajes y seres imaginarios observados en ilustraciones, obras de arte y objetos de artesanía.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creativamente técnicas mixtas en sus trabajos de arte acerca de personajes y seres imaginarios.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Seleccionan materiales para la creación de sus trabajos de arte.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personaje de su imaginación basado en un cuento de su preferencia.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</a:t>
            </a:r>
          </a:p>
          <a:p>
            <a:pPr marL="285750" indent="-285750"/>
            <a:r>
              <a:rPr lang="es-CL" dirty="0" smtClean="0"/>
              <a:t>Mantener cámara </a:t>
            </a:r>
            <a:r>
              <a:rPr lang="es-CL" dirty="0"/>
              <a:t>encendida(solo si el alumno quiere)</a:t>
            </a:r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 </a:t>
            </a:r>
            <a:r>
              <a:rPr lang="es-CL" smtClean="0"/>
              <a:t>a través del chat</a:t>
            </a:r>
            <a:endParaRPr lang="es-CL" dirty="0"/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87624" y="2492896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¿Qué sabes sobre los seres imaginarios?</a:t>
            </a:r>
          </a:p>
          <a:p>
            <a:r>
              <a:rPr lang="es-CL" sz="3200" dirty="0" smtClean="0"/>
              <a:t> </a:t>
            </a:r>
          </a:p>
          <a:p>
            <a:r>
              <a:rPr lang="es-CL" sz="3200" dirty="0" smtClean="0"/>
              <a:t>¿Conoces algún ser imaginario?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SERES IMAGINARIOS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6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" y="1556792"/>
            <a:ext cx="7067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Criatura </a:t>
            </a:r>
            <a:r>
              <a:rPr lang="es-CL" sz="2800" dirty="0" smtClean="0"/>
              <a:t> </a:t>
            </a:r>
            <a:r>
              <a:rPr lang="es-CL" sz="2800" dirty="0"/>
              <a:t>ficticia, fantástica, fabulosa, misteriosa o legendaria son denominaciones que se dan a distintos seres presentes en la mitología de distintas civilizaciones o en leyendas más o menos tradicionales del folclore o la cultura popular; con independencia de su carácter sobrenatural o </a:t>
            </a:r>
            <a:r>
              <a:rPr lang="es-CL" sz="2800" dirty="0" smtClean="0"/>
              <a:t>no.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</a:t>
            </a:r>
            <a:endParaRPr lang="es-CL" dirty="0"/>
          </a:p>
        </p:txBody>
      </p:sp>
      <p:pic>
        <p:nvPicPr>
          <p:cNvPr id="2058" name="Picture 10" descr="Por qué surgen los amigos imaginarios en la infancia? | Salud | EL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3480321" cy="33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uentos de hadas para niñ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673896" cy="26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3527534"/>
            <a:ext cx="4250046" cy="28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TIPOS DE SERES IMAGINARIOS</a:t>
            </a:r>
            <a:endParaRPr lang="es-CL" u="sng" dirty="0"/>
          </a:p>
        </p:txBody>
      </p:sp>
      <p:pic>
        <p:nvPicPr>
          <p:cNvPr id="5122" name="Picture 2" descr="seres mitologicos centa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2175583" cy="18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88907" y="3663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CENTAURO</a:t>
            </a:r>
            <a:endParaRPr lang="es-CL" dirty="0"/>
          </a:p>
        </p:txBody>
      </p:sp>
      <p:pic>
        <p:nvPicPr>
          <p:cNvPr id="5124" name="Picture 4" descr="seres mitologicos centa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616225" cy="22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815916" y="433399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Dragones</a:t>
            </a:r>
            <a:endParaRPr lang="es-CL" dirty="0"/>
          </a:p>
        </p:txBody>
      </p:sp>
      <p:pic>
        <p:nvPicPr>
          <p:cNvPr id="5126" name="Picture 6" descr="seres mitologicos centau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6849"/>
            <a:ext cx="2616225" cy="22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948264" y="378676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Ave Fénix</a:t>
            </a:r>
            <a:endParaRPr lang="es-CL" dirty="0"/>
          </a:p>
        </p:txBody>
      </p:sp>
      <p:pic>
        <p:nvPicPr>
          <p:cNvPr id="5128" name="Picture 8" descr="seres mitologicos centau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6" y="4346044"/>
            <a:ext cx="2042583" cy="17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320173" y="61101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Pegaso</a:t>
            </a:r>
            <a:endParaRPr lang="es-CL" dirty="0"/>
          </a:p>
        </p:txBody>
      </p:sp>
      <p:pic>
        <p:nvPicPr>
          <p:cNvPr id="5130" name="Picture 10" descr="seres mitologicos centau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78272"/>
            <a:ext cx="1968153" cy="17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333215" y="61202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unicornio</a:t>
            </a:r>
            <a:endParaRPr lang="es-CL" dirty="0"/>
          </a:p>
        </p:txBody>
      </p:sp>
      <p:pic>
        <p:nvPicPr>
          <p:cNvPr id="5132" name="Picture 12" descr="Qué comen las sirenas? Raices, perlas, planstas marinas, frutos de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29" y="4810735"/>
            <a:ext cx="2052228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4058243" y="63198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Sirenas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772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ACTIVIDAD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Según lo visto en clases debes:</a:t>
            </a:r>
            <a:endParaRPr lang="es-CL" dirty="0"/>
          </a:p>
          <a:p>
            <a:pPr algn="just"/>
            <a:r>
              <a:rPr lang="es-CL" dirty="0" smtClean="0"/>
              <a:t>Crear un ser imaginario. </a:t>
            </a:r>
          </a:p>
          <a:p>
            <a:pPr algn="just"/>
            <a:r>
              <a:rPr lang="es-CL" dirty="0" smtClean="0"/>
              <a:t>Dibujarlo en tu cuaderno o croquera.</a:t>
            </a:r>
          </a:p>
          <a:p>
            <a:pPr algn="just"/>
            <a:r>
              <a:rPr lang="es-CL" dirty="0" smtClean="0"/>
              <a:t>Comenzar a rellenar, pintar o decorar como tu quieras para hacerlo realista.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100" name="Picture 4" descr="Ilustración De Vector De Dibujos Animados De Monstruo Rojo Para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92691" cy="27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PAUTA DE EVALUACIÓN</a:t>
            </a:r>
            <a:endParaRPr lang="es-CL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44925"/>
              </p:ext>
            </p:extLst>
          </p:nvPr>
        </p:nvGraphicFramePr>
        <p:xfrm>
          <a:off x="251520" y="1426644"/>
          <a:ext cx="856895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xmlns="" val="576632555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xmlns="" val="24847013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7666070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98894311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134657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INDICADORES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LOGRADO (3PTS)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MEDIANAMENTE LOGRADO (2 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POR LOGRAR (1PTO)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TOTAL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7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 características</a:t>
                      </a:r>
                      <a:r>
                        <a:rPr lang="es-CL" sz="1600" b="1" baseline="0" dirty="0" smtClean="0"/>
                        <a:t> tienen los seres imaginarios</a:t>
                      </a:r>
                      <a:r>
                        <a:rPr lang="es-CL" sz="1600" b="1" dirty="0" smtClean="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las características de los seres imaginarios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identifica algunas características de los seres imaginarios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características de los seres imaginarios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 técnica utilizaste para la creación de tu ser imaginario?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logra</a:t>
                      </a:r>
                      <a:r>
                        <a:rPr lang="es-CL" baseline="0" dirty="0" smtClean="0"/>
                        <a:t> reconocer técnica utilizada en su trabajo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</a:t>
                      </a:r>
                      <a:r>
                        <a:rPr lang="es-CL" baseline="0" dirty="0" smtClean="0"/>
                        <a:t> reconoce algunas técnicas en su trabajo (pintura, collage, escultura)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 logra</a:t>
                      </a:r>
                      <a:r>
                        <a:rPr lang="es-CL" baseline="0" dirty="0" smtClean="0"/>
                        <a:t> reconocer técnica realizada en su trabajo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21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 quiero expresar con mi trabajo?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todas las experiencias y sentimientos de 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 identifica</a:t>
                      </a:r>
                      <a:r>
                        <a:rPr lang="es-CL" baseline="0" dirty="0" smtClean="0"/>
                        <a:t> algunas formas de expresión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ninguna forma de expresión de 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510</Words>
  <Application>Microsoft Office PowerPoint</Application>
  <PresentationFormat>Presentación en pantalla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SEMANA N° 20 FECHA : 11- Agosto-2020</vt:lpstr>
      <vt:lpstr>Presentación de PowerPoint</vt:lpstr>
      <vt:lpstr>Reglas para una buena clase </vt:lpstr>
      <vt:lpstr>Inicio Activación Conocimientos Previos</vt:lpstr>
      <vt:lpstr>SERES IMAGINARIOS</vt:lpstr>
      <vt:lpstr>EJEMPLOS</vt:lpstr>
      <vt:lpstr>TIPOS DE SERES IMAGINARIOS</vt:lpstr>
      <vt:lpstr>ACTIVIDAD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97</cp:revision>
  <dcterms:created xsi:type="dcterms:W3CDTF">2020-07-06T03:06:52Z</dcterms:created>
  <dcterms:modified xsi:type="dcterms:W3CDTF">2020-08-06T22:59:06Z</dcterms:modified>
</cp:coreProperties>
</file>