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8" r:id="rId2"/>
    <p:sldId id="256" r:id="rId3"/>
    <p:sldId id="310" r:id="rId4"/>
    <p:sldId id="304" r:id="rId5"/>
    <p:sldId id="301" r:id="rId6"/>
    <p:sldId id="313" r:id="rId7"/>
    <p:sldId id="308" r:id="rId8"/>
    <p:sldId id="309" r:id="rId9"/>
    <p:sldId id="29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 de Windows" initials="UdW" lastIdx="1" clrIdx="0">
    <p:extLst>
      <p:ext uri="{19B8F6BF-5375-455C-9EA6-DF929625EA0E}">
        <p15:presenceInfo xmlns="" xmlns:p15="http://schemas.microsoft.com/office/powerpoint/2012/main" userId="Usuario de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6477" autoAdjust="0"/>
  </p:normalViewPr>
  <p:slideViewPr>
    <p:cSldViewPr>
      <p:cViewPr>
        <p:scale>
          <a:sx n="67" d="100"/>
          <a:sy n="67" d="100"/>
        </p:scale>
        <p:origin x="-1482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05T18:01:05.331" idx="1">
    <p:pos x="10" y="10"/>
    <p:text/>
    <p:extLst>
      <p:ext uri="{C676402C-5697-4E1C-873F-D02D1690AC5C}">
        <p15:threadingInfo xmlns=""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BB2A2-5448-4ACD-B394-95EA41F977CF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7094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06-08-2020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20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14- agosto-2020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877258"/>
              </p:ext>
            </p:extLst>
          </p:nvPr>
        </p:nvGraphicFramePr>
        <p:xfrm>
          <a:off x="389131" y="332656"/>
          <a:ext cx="8136904" cy="5407355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Tecnología 3°y4° Básico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Planificar la elaboración de un objeto tecnológico, incorporando la secuencia de acciones, materiales, herramientas, técnicas y medidas de seguridad necesarias para lograr el resultado deseado</a:t>
                      </a:r>
                      <a:r>
                        <a:rPr lang="es-ES_tradn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(OA 2)</a:t>
                      </a:r>
                      <a:endParaRPr lang="es-CL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4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Seleccionan las técnicas necesarias para elaborar un objeto tecnológico. </a:t>
                      </a:r>
                      <a:endParaRPr lang="es-C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Distinguen las precauciones que se debe adoptar para que el trabajo se efectúe de manera cuidadosa y segura al elaborar un objeto tecnológico.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Señalan las medidas de seguridad necesarias para elaborar un objeto tecnológico. </a:t>
                      </a:r>
                      <a:endParaRPr lang="es-CL" sz="1800" dirty="0" smtClean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Crear, organizar, aplicar, transformar, identificar, usar, comunicar.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Crear un afiche indicando las precauciones que se deben tener al momento de manipular un objeto.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4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 </a:t>
                      </a:r>
                      <a:endParaRPr lang="es-CL" sz="14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800" b="1" dirty="0" smtClean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800" b="1" baseline="0" dirty="0" smtClean="0">
                          <a:effectLst/>
                          <a:latin typeface="+mn-lt"/>
                        </a:rPr>
                        <a:t> de salida</a:t>
                      </a:r>
                      <a:endParaRPr lang="es-CL" sz="1800" b="1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</a:t>
            </a:r>
            <a:r>
              <a:rPr lang="es-CL" dirty="0" smtClean="0"/>
              <a:t>ener </a:t>
            </a:r>
            <a:r>
              <a:rPr lang="es-CL" dirty="0"/>
              <a:t>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</a:t>
            </a:r>
            <a:endParaRPr lang="es-CL" dirty="0" smtClean="0"/>
          </a:p>
          <a:p>
            <a:pPr marL="285750" indent="-285750"/>
            <a:r>
              <a:rPr lang="es-CL" dirty="0" smtClean="0"/>
              <a:t>Mantener </a:t>
            </a:r>
            <a:r>
              <a:rPr lang="es-CL" dirty="0"/>
              <a:t>cámara encendida(solo si el alumno quiere)</a:t>
            </a:r>
          </a:p>
          <a:p>
            <a:pPr marL="285750" indent="-285750"/>
            <a:r>
              <a:rPr lang="es-CL" dirty="0"/>
              <a:t>Dudas o </a:t>
            </a:r>
            <a:r>
              <a:rPr lang="es-CL" dirty="0" smtClean="0"/>
              <a:t>consultas a través del chat</a:t>
            </a:r>
            <a:endParaRPr lang="es-CL" dirty="0"/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Activación Conocimientos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RECORDEMOS</a:t>
            </a: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¿Qué son los objetos tecnológicos? </a:t>
            </a:r>
          </a:p>
          <a:p>
            <a:endParaRPr lang="es-CL" sz="2800" dirty="0"/>
          </a:p>
          <a:p>
            <a:r>
              <a:rPr lang="es-CL" sz="2800" dirty="0" smtClean="0"/>
              <a:t>¿ Qué precauciones son necesarias al momento de manipular una plancha?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u="sng" dirty="0" smtClean="0"/>
              <a:t>OBJETOS TECNOLÓGICOS</a:t>
            </a:r>
            <a:endParaRPr lang="es-MX" sz="4000" u="sng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71690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539552" y="1700808"/>
            <a:ext cx="40324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dirty="0"/>
              <a:t>Los objetos tecnológicos. Son aquellos que los hombres, con su habilidad, ha creado. Además pueden ser simples, como una cuchara, o complejos, como un auto. El hombre crea objetos tecnológicos para que las personas puedan hacer todo de una manera más fácil, y así mejorar la calidad de vida de todos</a:t>
            </a:r>
          </a:p>
        </p:txBody>
      </p:sp>
      <p:pic>
        <p:nvPicPr>
          <p:cNvPr id="2052" name="Picture 4" descr="martillo-y-mazo-imagen-animada-002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518" y="1196752"/>
            <a:ext cx="4677818" cy="431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44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u="sng" dirty="0" smtClean="0"/>
              <a:t> PRECAUCIONES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4" name="AutoShape 5" descr="Ilustración de ojo, caricatura de ojo, ojos PNG Clipart | PNGOce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3074" name="Picture 2" descr="Precauciones sobre el Coronaviru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18" y="1124744"/>
            <a:ext cx="259228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Untitl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24744"/>
            <a:ext cx="1872208" cy="242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Educación vial para alumnos de primaria - Inevery Cre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48161"/>
            <a:ext cx="3079591" cy="3121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14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MANOS A LA OBRA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6753" y="1201207"/>
            <a:ext cx="8229600" cy="5324137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Como ya recordamos sobre los objetos y los cuidados que debemos tener al momento de su manipulación, es momento de comenzar a crear: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 smtClean="0"/>
              <a:t>Debes seleccionar un objeto.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 smtClean="0"/>
              <a:t>Debes identificar los cuidados que debemos tener al momento de su manipulación.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 smtClean="0"/>
              <a:t>Debes crear un afiche indicando el objeto y sus precauciones.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 smtClean="0"/>
              <a:t>Debes tener en cuenta las imágenes o dibujos y colores.</a:t>
            </a:r>
          </a:p>
        </p:txBody>
      </p:sp>
    </p:spTree>
    <p:extLst>
      <p:ext uri="{BB962C8B-B14F-4D97-AF65-F5344CB8AC3E}">
        <p14:creationId xmlns:p14="http://schemas.microsoft.com/office/powerpoint/2010/main" val="176320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19256" cy="850106"/>
          </a:xfrm>
        </p:spPr>
        <p:txBody>
          <a:bodyPr/>
          <a:lstStyle/>
          <a:p>
            <a:r>
              <a:rPr lang="es-CL" u="sng" dirty="0" smtClean="0"/>
              <a:t>PAUTA DE EVALUACIÓN</a:t>
            </a:r>
            <a:endParaRPr lang="es-CL" u="sng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7084353"/>
              </p:ext>
            </p:extLst>
          </p:nvPr>
        </p:nvGraphicFramePr>
        <p:xfrm>
          <a:off x="395536" y="936208"/>
          <a:ext cx="856895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790">
                  <a:extLst>
                    <a:ext uri="{9D8B030D-6E8A-4147-A177-3AD203B41FA5}">
                      <a16:colId xmlns="" xmlns:a16="http://schemas.microsoft.com/office/drawing/2014/main" val="576632555"/>
                    </a:ext>
                  </a:extLst>
                </a:gridCol>
                <a:gridCol w="1886610">
                  <a:extLst>
                    <a:ext uri="{9D8B030D-6E8A-4147-A177-3AD203B41FA5}">
                      <a16:colId xmlns="" xmlns:a16="http://schemas.microsoft.com/office/drawing/2014/main" val="2484701399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376660709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98894311"/>
                    </a:ext>
                  </a:extLst>
                </a:gridCol>
                <a:gridCol w="1152126">
                  <a:extLst>
                    <a:ext uri="{9D8B030D-6E8A-4147-A177-3AD203B41FA5}">
                      <a16:colId xmlns="" xmlns:a16="http://schemas.microsoft.com/office/drawing/2014/main" val="1346574424"/>
                    </a:ext>
                  </a:extLst>
                </a:gridCol>
              </a:tblGrid>
              <a:tr h="551128"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INDICADORES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LOGRADO (3PTS)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MEDIANAMENTE LOGRADO (2 PTS)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POR LOGRAR (1PTO)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600" dirty="0" smtClean="0"/>
                        <a:t>TOTAL</a:t>
                      </a:r>
                      <a:endParaRPr lang="es-CL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779038"/>
                  </a:ext>
                </a:extLst>
              </a:tr>
              <a:tr h="1131262">
                <a:tc>
                  <a:txBody>
                    <a:bodyPr/>
                    <a:lstStyle/>
                    <a:p>
                      <a:r>
                        <a:rPr lang="es-CL" sz="1600" b="1" dirty="0" smtClean="0"/>
                        <a:t>¿Qué</a:t>
                      </a:r>
                      <a:r>
                        <a:rPr lang="es-CL" sz="1600" b="1" baseline="0" dirty="0" smtClean="0"/>
                        <a:t> objeto tecnológico conoces</a:t>
                      </a:r>
                      <a:r>
                        <a:rPr lang="es-CL" sz="1600" b="1" dirty="0" smtClean="0"/>
                        <a:t>?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</a:t>
                      </a:r>
                      <a:r>
                        <a:rPr lang="es-CL" baseline="0" dirty="0" smtClean="0"/>
                        <a:t> identifica objetos tecnológicos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</a:t>
                      </a:r>
                      <a:r>
                        <a:rPr lang="es-CL" baseline="0" dirty="0" smtClean="0"/>
                        <a:t> solo identifica algunos objetos tecnológicos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 no</a:t>
                      </a:r>
                      <a:r>
                        <a:rPr lang="es-CL" baseline="0" dirty="0" smtClean="0"/>
                        <a:t> identifica objetos tecnológicos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307288"/>
                  </a:ext>
                </a:extLst>
              </a:tr>
              <a:tr h="17113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dirty="0" smtClean="0"/>
                        <a:t>¿Qué técnicas o pasos debemos tener en cuenta al momento de elaborar un objeto?</a:t>
                      </a:r>
                    </a:p>
                    <a:p>
                      <a:r>
                        <a:rPr lang="es-CL" sz="1600" dirty="0" smtClean="0"/>
                        <a:t> 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</a:t>
                      </a:r>
                      <a:r>
                        <a:rPr lang="es-CL" baseline="0" dirty="0" smtClean="0"/>
                        <a:t> identifica los pasos o técnicas sobre la elaboración de un objeto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 solo</a:t>
                      </a:r>
                      <a:r>
                        <a:rPr lang="es-CL" baseline="0" dirty="0" smtClean="0"/>
                        <a:t> identifica algunos pasos o técnicas de elaboración de objeto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El alumno no logra</a:t>
                      </a:r>
                      <a:r>
                        <a:rPr lang="es-CL" baseline="0" dirty="0" smtClean="0"/>
                        <a:t> identificar los pasos o técnicas de elaboración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97212582"/>
                  </a:ext>
                </a:extLst>
              </a:tr>
              <a:tr h="19144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dirty="0" smtClean="0"/>
                        <a:t>¿Qué</a:t>
                      </a:r>
                      <a:r>
                        <a:rPr lang="es-CL" sz="1600" b="1" baseline="0" dirty="0" smtClean="0"/>
                        <a:t> cuidados debemos tener el momento de manipular las herramientas</a:t>
                      </a:r>
                      <a:r>
                        <a:rPr lang="es-CL" sz="1600" b="1" dirty="0" smtClean="0"/>
                        <a:t>?</a:t>
                      </a:r>
                    </a:p>
                    <a:p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El alumno logra</a:t>
                      </a:r>
                      <a:r>
                        <a:rPr lang="es-CL" baseline="0" dirty="0" smtClean="0"/>
                        <a:t> reconocer los cuidados al momento de manipular los objetos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El alumno solo</a:t>
                      </a:r>
                      <a:r>
                        <a:rPr lang="es-CL" baseline="0" dirty="0" smtClean="0"/>
                        <a:t> reconoce algunos cuidados que debemos tener al momento de manipular los objetos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El alumno no logra</a:t>
                      </a:r>
                      <a:r>
                        <a:rPr lang="es-CL" baseline="0" dirty="0" smtClean="0"/>
                        <a:t> reconocer los cuidados que debemos tener al momento de manipular los objetos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1847726"/>
                  </a:ext>
                </a:extLst>
              </a:tr>
              <a:tr h="352915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4444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95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dirty="0" smtClean="0"/>
              <a:t>ASIGNATURA Tecnología</a:t>
            </a:r>
          </a:p>
          <a:p>
            <a:pPr algn="ctr"/>
            <a:r>
              <a:rPr lang="es-CL" sz="2000" b="1" dirty="0" smtClean="0"/>
              <a:t>SEMANA 20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2420888"/>
            <a:ext cx="770485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1) </a:t>
            </a:r>
            <a:r>
              <a:rPr lang="es-CL" sz="2000" b="1" dirty="0"/>
              <a:t>¿Qué objeto tecnológico conoces?</a:t>
            </a:r>
            <a:endParaRPr lang="es-CL" sz="2000" dirty="0"/>
          </a:p>
          <a:p>
            <a:endParaRPr lang="es-CL" sz="2000" b="1" dirty="0"/>
          </a:p>
          <a:p>
            <a:r>
              <a:rPr lang="es-CL" sz="2000" b="1" dirty="0"/>
              <a:t>2</a:t>
            </a:r>
            <a:r>
              <a:rPr lang="es-CL" sz="2000" b="1" dirty="0" smtClean="0"/>
              <a:t>) </a:t>
            </a:r>
            <a:r>
              <a:rPr lang="es-CL" sz="2000" b="1" dirty="0"/>
              <a:t>¿Qué técnicas o pasos debemos tener en cuenta al momento de elaborar un objeto</a:t>
            </a:r>
            <a:r>
              <a:rPr lang="es-CL" sz="2000" b="1" dirty="0" smtClean="0"/>
              <a:t>?</a:t>
            </a:r>
          </a:p>
          <a:p>
            <a:endParaRPr lang="es-CL" sz="2000" b="1" dirty="0"/>
          </a:p>
          <a:p>
            <a:r>
              <a:rPr lang="es-CL" sz="2000" b="1" dirty="0" smtClean="0"/>
              <a:t>3) </a:t>
            </a:r>
            <a:r>
              <a:rPr lang="es-CL" sz="2000" b="1" dirty="0"/>
              <a:t>¿Qué cuidados debemos tener el momento de manipular las herramientas?</a:t>
            </a:r>
          </a:p>
          <a:p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5004048" y="5157192"/>
            <a:ext cx="3888432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este ticket de salida al: </a:t>
            </a:r>
          </a:p>
          <a:p>
            <a:pPr algn="ctr"/>
            <a:r>
              <a:rPr lang="es-CL" dirty="0"/>
              <a:t>C</a:t>
            </a:r>
            <a:r>
              <a:rPr lang="es-CL" dirty="0" smtClean="0"/>
              <a:t>orreo: Alicia.cuellar@jean-Piaget.cl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25144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2400</TotalTime>
  <Words>518</Words>
  <Application>Microsoft Office PowerPoint</Application>
  <PresentationFormat>Presentación en pantalla (4:3)</PresentationFormat>
  <Paragraphs>75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PLANIFICACIÓN  CLASES VIRTUALES SEMANA N° 20 FECHA : 14- agosto-2020</vt:lpstr>
      <vt:lpstr>Presentación de PowerPoint</vt:lpstr>
      <vt:lpstr>Reglas para una buena clase </vt:lpstr>
      <vt:lpstr>Inicio Activación Conocimientos Previos</vt:lpstr>
      <vt:lpstr>OBJETOS TECNOLÓGICOS</vt:lpstr>
      <vt:lpstr> PRECAUCIONES  </vt:lpstr>
      <vt:lpstr>MANOS A LA OBRA</vt:lpstr>
      <vt:lpstr>PAUTA DE EVALUACIÓN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HP</cp:lastModifiedBy>
  <cp:revision>110</cp:revision>
  <dcterms:created xsi:type="dcterms:W3CDTF">2020-07-06T03:06:52Z</dcterms:created>
  <dcterms:modified xsi:type="dcterms:W3CDTF">2020-08-06T22:58:00Z</dcterms:modified>
</cp:coreProperties>
</file>