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8" r:id="rId2"/>
    <p:sldId id="256" r:id="rId3"/>
    <p:sldId id="310" r:id="rId4"/>
    <p:sldId id="304" r:id="rId5"/>
    <p:sldId id="301" r:id="rId6"/>
    <p:sldId id="305" r:id="rId7"/>
    <p:sldId id="308" r:id="rId8"/>
    <p:sldId id="313" r:id="rId9"/>
    <p:sldId id="29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>
        <p:scale>
          <a:sx n="81" d="100"/>
          <a:sy n="81" d="100"/>
        </p:scale>
        <p:origin x="-10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15-08-2020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15-08-2020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15-08-2020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15-08-2020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15-08-2020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21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18- agosto-2020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49612" y="525499"/>
            <a:ext cx="7514876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80" y="228600"/>
            <a:ext cx="1135218" cy="98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476704"/>
              </p:ext>
            </p:extLst>
          </p:nvPr>
        </p:nvGraphicFramePr>
        <p:xfrm>
          <a:off x="683568" y="332656"/>
          <a:ext cx="8136904" cy="5520814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 Visuales 3°y4° Básico</a:t>
                      </a:r>
                      <a:endParaRPr lang="es-CL" sz="1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  <a:endParaRPr lang="es-CL" sz="1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Expresar y crear trabajos de arte con un propósito expresivo personal y basados en la observación del:</a:t>
                      </a:r>
                    </a:p>
                    <a:p>
                      <a:pPr lvl="0"/>
                      <a:r>
                        <a:rPr lang="es-C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natural: animales, plantas y fenómenos naturales </a:t>
                      </a:r>
                    </a:p>
                    <a:p>
                      <a:pPr lvl="0"/>
                      <a:r>
                        <a:rPr lang="es-C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cultural: creencias de distintas culturas (mitos, seres imaginarios, dioses, fiestas, tradiciones, otros) </a:t>
                      </a:r>
                    </a:p>
                    <a:p>
                      <a:pPr lvl="0"/>
                      <a:r>
                        <a:rPr lang="es-C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artístico: arte de la Antigüedad y movimientos artísticos como </a:t>
                      </a:r>
                      <a:r>
                        <a:rPr lang="es-CL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fauvismo</a:t>
                      </a:r>
                      <a:r>
                        <a:rPr lang="es-C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expresionismo y art </a:t>
                      </a:r>
                      <a:r>
                        <a:rPr lang="es-CL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nouveau</a:t>
                      </a:r>
                      <a:r>
                        <a:rPr lang="es-C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(OA 1)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L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C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Describen observaciones de imágenes de personajes y seres imaginarios observados en ilustraciones, obras de arte y objetos de artesanía.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Usan creativamente técnicas mixtas en sus trabajos de arte acerca de personajes y seres imaginarios.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Seleccionan materiales para la creación de sus trabajos de arte.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CL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Creación basada en la observación de imágenes de seres mágicos de diferentes épocas y culturas. </a:t>
                      </a:r>
                      <a:endParaRPr lang="es-CL" sz="12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57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Retroalimentar</a:t>
                      </a:r>
                      <a:r>
                        <a:rPr lang="es-CL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contenidos evaluados</a:t>
                      </a:r>
                      <a:endParaRPr lang="es-CL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896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0" dirty="0" smtClean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200" b="0" baseline="0" dirty="0" smtClean="0">
                          <a:effectLst/>
                          <a:latin typeface="+mn-lt"/>
                        </a:rPr>
                        <a:t> de salida</a:t>
                      </a:r>
                      <a:endParaRPr lang="es-CL" sz="1200" b="0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effectLst/>
                          <a:latin typeface="+mn-lt"/>
                        </a:rPr>
                        <a:t>PORCENTAJE</a:t>
                      </a:r>
                      <a:r>
                        <a:rPr lang="es-CL" sz="1400" b="1" baseline="0" dirty="0" smtClean="0">
                          <a:effectLst/>
                          <a:latin typeface="+mn-lt"/>
                        </a:rPr>
                        <a:t> E INDICADOR DESCENDIDO</a:t>
                      </a:r>
                      <a:endParaRPr lang="es-CL" sz="14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L" sz="1200" b="0" dirty="0" smtClean="0">
                          <a:effectLst/>
                          <a:latin typeface="+mn-lt"/>
                        </a:rPr>
                        <a:t>3°</a:t>
                      </a:r>
                      <a:r>
                        <a:rPr lang="es-CL" sz="1200" b="0" baseline="0" dirty="0" smtClean="0">
                          <a:effectLst/>
                          <a:latin typeface="+mn-lt"/>
                        </a:rPr>
                        <a:t>: 18  alumnos rindieron la evaluación equivalente al 100%, en donde un 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</a:rPr>
                        <a:t>27,7% no logra el indicador </a:t>
                      </a:r>
                      <a:r>
                        <a:rPr lang="es-CL" sz="1200" b="0" baseline="0" dirty="0" smtClean="0">
                          <a:effectLst/>
                          <a:latin typeface="+mn-lt"/>
                        </a:rPr>
                        <a:t>de </a:t>
                      </a:r>
                      <a:r>
                        <a:rPr lang="es-C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Describen observaciones de imágenes de personajes y seres imaginarios observados en ilustraciones, obras de arte y objetos de artesanía.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4°: 22 alumnos rindieron la evaluación equivalentes</a:t>
                      </a:r>
                      <a:r>
                        <a:rPr lang="es-CL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 100%, en donde un </a:t>
                      </a:r>
                      <a:r>
                        <a:rPr lang="es-CL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18% 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</a:rPr>
                        <a:t>no logra el indicador</a:t>
                      </a:r>
                      <a:r>
                        <a:rPr lang="es-CL" sz="1200" b="0" baseline="0" dirty="0" smtClean="0">
                          <a:effectLst/>
                          <a:latin typeface="+mn-lt"/>
                        </a:rPr>
                        <a:t> de </a:t>
                      </a:r>
                      <a:r>
                        <a:rPr lang="es-C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Describen observaciones de imágenes de personajes y seres imaginarios observados en ilustraciones, obras de arte y objetos de artesanía.</a:t>
                      </a:r>
                      <a:endParaRPr lang="es-CL" sz="1400" b="0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0676533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59" y="22811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987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RECORDEMOS</a:t>
            </a:r>
            <a:endParaRPr lang="es-CL" dirty="0"/>
          </a:p>
        </p:txBody>
      </p:sp>
      <p:sp>
        <p:nvSpPr>
          <p:cNvPr id="6" name="CuadroTexto 5"/>
          <p:cNvSpPr txBox="1"/>
          <p:nvPr/>
        </p:nvSpPr>
        <p:spPr>
          <a:xfrm>
            <a:off x="1187624" y="2492896"/>
            <a:ext cx="30963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¿Qué sabes sobre los seres imaginarios?</a:t>
            </a:r>
          </a:p>
          <a:p>
            <a:r>
              <a:rPr lang="es-CL" sz="3200" dirty="0" smtClean="0"/>
              <a:t> </a:t>
            </a:r>
          </a:p>
          <a:p>
            <a:r>
              <a:rPr lang="es-CL" sz="3200" dirty="0" smtClean="0"/>
              <a:t>¿Conoces algún ser imaginario?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 smtClean="0"/>
              <a:t>SERES IMAGINARIOS</a:t>
            </a:r>
            <a:endParaRPr lang="es-MX" u="sn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7169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57200" y="1556792"/>
            <a:ext cx="7067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Criatura imaginaria, ficticia, fantástica, fabulosa, misteriosa o legendaria son denominaciones que se dan a distintos seres presentes en la mitología de distintas civilizaciones o en leyendas más o menos tradicionales del folclore o la cultura popular; con independencia de su carácter sobrenatural o </a:t>
            </a:r>
            <a:r>
              <a:rPr lang="es-CL" sz="2800" dirty="0" smtClean="0"/>
              <a:t>no.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198144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EJEMPLOS</a:t>
            </a:r>
            <a:endParaRPr lang="es-CL" dirty="0"/>
          </a:p>
        </p:txBody>
      </p:sp>
      <p:pic>
        <p:nvPicPr>
          <p:cNvPr id="2058" name="Picture 10" descr="Por qué surgen los amigos imaginarios en la infancia? | Salud | EL ...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7638"/>
            <a:ext cx="3480321" cy="334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uentos de hadas para niñ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124744"/>
            <a:ext cx="2673896" cy="267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55776" y="3527534"/>
            <a:ext cx="4250046" cy="282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50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ACTIVIDAD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6753" y="120120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 smtClean="0"/>
              <a:t>Según lo visto en clases debes:</a:t>
            </a:r>
            <a:endParaRPr lang="es-CL" dirty="0"/>
          </a:p>
          <a:p>
            <a:r>
              <a:rPr lang="es-CL" sz="3400" dirty="0" smtClean="0"/>
              <a:t>Con tus materiales seleccionados. </a:t>
            </a:r>
          </a:p>
          <a:p>
            <a:r>
              <a:rPr lang="es-CL" sz="3400" dirty="0" smtClean="0"/>
              <a:t>Debes crear un ser imaginario.</a:t>
            </a:r>
          </a:p>
          <a:p>
            <a:r>
              <a:rPr lang="es-CL" sz="3400" dirty="0" smtClean="0"/>
              <a:t>Debes </a:t>
            </a:r>
            <a:r>
              <a:rPr lang="es-CL" sz="3400" dirty="0" smtClean="0"/>
              <a:t>ser lo más creativo y divertido que imagines.  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100" name="Picture 4" descr="Ilustración De Vector De Dibujos Animados De Monstruo Rojo Para ..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D"/>
              </a:clrFrom>
              <a:clrTo>
                <a:srgbClr val="FC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17032"/>
            <a:ext cx="2792691" cy="279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20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EJEMPLO </a:t>
            </a:r>
            <a:endParaRPr lang="es-CL" u="sng" dirty="0"/>
          </a:p>
        </p:txBody>
      </p:sp>
      <p:pic>
        <p:nvPicPr>
          <p:cNvPr id="1026" name="Picture 2" descr="78 mejores imágenes de conos de papel | Manualidades, Manualidades ...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8FDFF"/>
              </a:clrFrom>
              <a:clrTo>
                <a:srgbClr val="F8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2247900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nualidades para Halloween con papel higiénico: muñecos terrorífic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253" y="1417638"/>
            <a:ext cx="3109494" cy="2830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onstruos ... | Manualidades de monstruos, Artesanías de revistas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574875"/>
            <a:ext cx="2520280" cy="212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723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ASIGNATURA Artes Visuales</a:t>
            </a:r>
          </a:p>
          <a:p>
            <a:pPr algn="ctr"/>
            <a:r>
              <a:rPr lang="es-CL" sz="2000" b="1" dirty="0" smtClean="0"/>
              <a:t>SEMANA 21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770485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1)</a:t>
            </a:r>
            <a:r>
              <a:rPr lang="es-CL" sz="2000" b="1" dirty="0"/>
              <a:t> ¿Qué características tienen los seres imaginarios?</a:t>
            </a:r>
            <a:endParaRPr lang="es-CL" sz="2000" dirty="0"/>
          </a:p>
          <a:p>
            <a:endParaRPr lang="es-CL" sz="2000" b="1" dirty="0"/>
          </a:p>
          <a:p>
            <a:r>
              <a:rPr lang="es-CL" sz="2000" b="1" dirty="0"/>
              <a:t>2</a:t>
            </a:r>
            <a:r>
              <a:rPr lang="es-CL" sz="2000" b="1" dirty="0" smtClean="0"/>
              <a:t>) </a:t>
            </a:r>
            <a:r>
              <a:rPr lang="es-CL" sz="2000" b="1" dirty="0"/>
              <a:t>¿Qué técnica utilizaste para la creación de tu ser imaginario?</a:t>
            </a:r>
          </a:p>
          <a:p>
            <a:endParaRPr lang="es-CL" sz="2000" b="1" dirty="0"/>
          </a:p>
          <a:p>
            <a:r>
              <a:rPr lang="es-CL" sz="2000" b="1" dirty="0" smtClean="0"/>
              <a:t>3) </a:t>
            </a:r>
            <a:r>
              <a:rPr lang="es-CL" sz="2000" b="1" dirty="0"/>
              <a:t>¿Qué </a:t>
            </a:r>
            <a:r>
              <a:rPr lang="es-CL" sz="2000" b="1" dirty="0" smtClean="0"/>
              <a:t>quieres </a:t>
            </a:r>
            <a:r>
              <a:rPr lang="es-CL" sz="2000" b="1" dirty="0"/>
              <a:t>expresar con </a:t>
            </a:r>
            <a:r>
              <a:rPr lang="es-CL" sz="2000" b="1" dirty="0" smtClean="0"/>
              <a:t>tu</a:t>
            </a:r>
            <a:r>
              <a:rPr lang="es-CL" sz="2000" b="1" dirty="0" smtClean="0"/>
              <a:t> </a:t>
            </a:r>
            <a:r>
              <a:rPr lang="es-CL" sz="2000" b="1" dirty="0"/>
              <a:t>trabajo?</a:t>
            </a:r>
          </a:p>
          <a:p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5004048" y="5157192"/>
            <a:ext cx="388843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Alicia.cuellar@jean-Piaget.cl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25144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3166</TotalTime>
  <Words>425</Words>
  <Application>Microsoft Office PowerPoint</Application>
  <PresentationFormat>Presentación en pantalla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PLANIFICACIÓN  CLASES VIRTUALES SEMANA N° 21 FECHA : 18- agosto-2020</vt:lpstr>
      <vt:lpstr>Presentación de PowerPoint</vt:lpstr>
      <vt:lpstr>Reglas para una buena clase </vt:lpstr>
      <vt:lpstr>Inicio Activación Conocimientos Previos</vt:lpstr>
      <vt:lpstr>SERES IMAGINARIOS</vt:lpstr>
      <vt:lpstr>EJEMPLOS</vt:lpstr>
      <vt:lpstr>ACTIVIDAD</vt:lpstr>
      <vt:lpstr>EJEMPLO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HP</cp:lastModifiedBy>
  <cp:revision>100</cp:revision>
  <dcterms:created xsi:type="dcterms:W3CDTF">2020-07-06T03:06:52Z</dcterms:created>
  <dcterms:modified xsi:type="dcterms:W3CDTF">2020-08-15T20:06:01Z</dcterms:modified>
</cp:coreProperties>
</file>