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8" r:id="rId3"/>
    <p:sldId id="256" r:id="rId4"/>
    <p:sldId id="295" r:id="rId5"/>
    <p:sldId id="305" r:id="rId6"/>
    <p:sldId id="307" r:id="rId7"/>
    <p:sldId id="304" r:id="rId8"/>
    <p:sldId id="300" r:id="rId9"/>
    <p:sldId id="308" r:id="rId10"/>
    <p:sldId id="309" r:id="rId11"/>
    <p:sldId id="311" r:id="rId12"/>
    <p:sldId id="313" r:id="rId13"/>
    <p:sldId id="312" r:id="rId14"/>
    <p:sldId id="314" r:id="rId15"/>
    <p:sldId id="297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zU6IY33Wc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052736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CIENCIAS NATURALES 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21-08-2020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239643"/>
            <a:ext cx="8229600" cy="940966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20" y="1556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8" y="0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75" y="1410518"/>
            <a:ext cx="6737620" cy="500972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7956376" y="1844824"/>
            <a:ext cx="7920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74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61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88640"/>
            <a:ext cx="6044579" cy="649587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39552" y="404664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75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905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6632"/>
            <a:ext cx="6454477" cy="662056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611560" y="620688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78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38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4551"/>
            <a:ext cx="6210881" cy="668344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740352" y="54868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79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0038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19588" y="2635592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b="1" dirty="0" smtClean="0"/>
              <a:t>Nombra los factores bióticos y abióticos de un Ecosistema</a:t>
            </a:r>
          </a:p>
          <a:p>
            <a:pPr marL="342900" indent="-342900" algn="just">
              <a:buAutoNum type="arabicPeriod"/>
            </a:pPr>
            <a:endParaRPr lang="es-ES" b="1" dirty="0" smtClean="0"/>
          </a:p>
          <a:p>
            <a:pPr algn="just"/>
            <a:endParaRPr lang="es-ES" b="1" dirty="0"/>
          </a:p>
          <a:p>
            <a:pPr algn="just"/>
            <a:r>
              <a:rPr lang="es-ES" b="1" dirty="0" smtClean="0"/>
              <a:t>2</a:t>
            </a:r>
            <a:r>
              <a:rPr lang="es-ES" b="1" dirty="0"/>
              <a:t>. </a:t>
            </a:r>
            <a:r>
              <a:rPr lang="es-ES" b="1" dirty="0" smtClean="0"/>
              <a:t>¿</a:t>
            </a:r>
            <a:r>
              <a:rPr lang="es-ES" b="1" dirty="0"/>
              <a:t>Qué factores determinan las características de un ambiente</a:t>
            </a:r>
            <a:r>
              <a:rPr lang="es-ES" b="1" dirty="0" smtClean="0"/>
              <a:t>?</a:t>
            </a:r>
          </a:p>
          <a:p>
            <a:pPr algn="just"/>
            <a:endParaRPr lang="es-ES" b="1" dirty="0"/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3.  Describe las características que determinan el Invierno Boliviano y en qué lugar de Chile se desarrolla. </a:t>
            </a:r>
            <a:endParaRPr lang="es-E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491880" y="5301208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360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2372906" y="55934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RETROALIMENTACIÓN</a:t>
            </a:r>
          </a:p>
          <a:p>
            <a:pPr algn="ctr"/>
            <a:r>
              <a:rPr lang="es-ES" sz="2000" b="1" dirty="0" smtClean="0"/>
              <a:t>Evaluación Formativa IE1 – IE3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ASIGNATURA: CIENCIAS NATURALES 4°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93577"/>
              </p:ext>
            </p:extLst>
          </p:nvPr>
        </p:nvGraphicFramePr>
        <p:xfrm>
          <a:off x="467544" y="965102"/>
          <a:ext cx="8136904" cy="5278528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6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4°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(OA 1)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Reconocer, por medio de la exploración, que un ecosistema está compuesto por elementos vivos (animales, plantas, etc.) y no vivos (piedras, aguas, tierra, etc.) que interactúan entre sí.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6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kumimoji="0" lang="es-C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elementos no vivos, como temperatura, aire, cantidad de luz y agua (humedad), y vivos al explorar un ecosistema. IE3: Describen características de ecosistemas terrestres y marinos de Chile.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Ecosistemas terrestres y marítimos de Chile. Elementos vivos y no vivos de un 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ecosistema.       Habilidades: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Identifican - Describen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con IE1: Identifican elementos no vivos, como temperatura, aire, cantidad de luz y agua (humedad), y vivos al explorar un ecosistema. IE3: Describen características de ecosistemas terrestres y marinos de Chile.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  <a:endParaRPr lang="es-ES" sz="1400" b="1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elementos no vivos, como temperatura, aire, cantidad de luz y agua (humedad), y vivos al explorar un ecosistema. IE3: Describen características de ecosistemas terrestres y marinos de Chile.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RESULTADOS AL 17-08-2020</a:t>
            </a:r>
            <a:br>
              <a:rPr lang="es-CL" dirty="0" smtClean="0"/>
            </a:br>
            <a:r>
              <a:rPr lang="es-CL" dirty="0" smtClean="0"/>
              <a:t>Evaluados 32 estudiantes</a:t>
            </a:r>
            <a:endParaRPr lang="es-CL" sz="31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695104"/>
              </p:ext>
            </p:extLst>
          </p:nvPr>
        </p:nvGraphicFramePr>
        <p:xfrm>
          <a:off x="1259632" y="1124744"/>
          <a:ext cx="63367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/>
                <a:gridCol w="2937993"/>
                <a:gridCol w="20203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IE1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63%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25%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12%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5860" y="4207616"/>
            <a:ext cx="85689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Contenidos más bajos según preguntas:</a:t>
            </a:r>
          </a:p>
          <a:p>
            <a:endParaRPr lang="es-ES" sz="1400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s-ES" sz="1400" dirty="0" smtClean="0">
                <a:solidFill>
                  <a:prstClr val="black"/>
                </a:solidFill>
              </a:rPr>
              <a:t>¿</a:t>
            </a:r>
            <a:r>
              <a:rPr lang="es-ES" sz="1400" dirty="0">
                <a:solidFill>
                  <a:prstClr val="black"/>
                </a:solidFill>
              </a:rPr>
              <a:t>Cuál de los siguientes componentes del ecosistema </a:t>
            </a:r>
            <a:r>
              <a:rPr lang="es-ES" sz="1400" dirty="0" smtClean="0">
                <a:solidFill>
                  <a:prstClr val="black"/>
                </a:solidFill>
              </a:rPr>
              <a:t>es biótico? </a:t>
            </a:r>
          </a:p>
          <a:p>
            <a:endParaRPr lang="es-ES" sz="1400" dirty="0" smtClean="0">
              <a:solidFill>
                <a:prstClr val="black"/>
              </a:solidFill>
            </a:endParaRPr>
          </a:p>
          <a:p>
            <a:r>
              <a:rPr lang="es-ES" sz="1400" dirty="0" smtClean="0">
                <a:solidFill>
                  <a:prstClr val="black"/>
                </a:solidFill>
              </a:rPr>
              <a:t>2.     Reconocer en texto ¿Qué factores bióticos y abióticos reconoces?  </a:t>
            </a:r>
          </a:p>
          <a:p>
            <a:endParaRPr lang="es-ES" sz="1400" dirty="0">
              <a:solidFill>
                <a:prstClr val="black"/>
              </a:solidFill>
            </a:endParaRPr>
          </a:p>
          <a:p>
            <a:pPr marL="342900" indent="-342900">
              <a:buAutoNum type="arabicPeriod" startAt="3"/>
            </a:pPr>
            <a:r>
              <a:rPr lang="es-ES" sz="1400" dirty="0" smtClean="0">
                <a:solidFill>
                  <a:prstClr val="black"/>
                </a:solidFill>
              </a:rPr>
              <a:t>Los </a:t>
            </a:r>
            <a:r>
              <a:rPr lang="es-ES" sz="1400" dirty="0">
                <a:solidFill>
                  <a:prstClr val="black"/>
                </a:solidFill>
              </a:rPr>
              <a:t>factores o componentes abióticos que constituyen un ecosistema son</a:t>
            </a:r>
            <a:r>
              <a:rPr lang="es-ES" sz="1400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>
              <a:buAutoNum type="arabicPeriod" startAt="3"/>
            </a:pPr>
            <a:endParaRPr lang="es-ES" sz="1400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 startAt="3"/>
            </a:pPr>
            <a:r>
              <a:rPr lang="es-ES" sz="1400" dirty="0" smtClean="0">
                <a:solidFill>
                  <a:prstClr val="black"/>
                </a:solidFill>
              </a:rPr>
              <a:t>¿</a:t>
            </a:r>
            <a:r>
              <a:rPr lang="es-ES" sz="1400" dirty="0">
                <a:solidFill>
                  <a:prstClr val="black"/>
                </a:solidFill>
              </a:rPr>
              <a:t>Qué factores determinan las características de un ambiente?                                </a:t>
            </a:r>
          </a:p>
          <a:p>
            <a:pPr marL="342900" indent="-342900">
              <a:buAutoNum type="arabicPeriod" startAt="3"/>
            </a:pPr>
            <a:endParaRPr lang="es-ES" sz="1400" dirty="0">
              <a:solidFill>
                <a:prstClr val="black"/>
              </a:solidFill>
            </a:endParaRPr>
          </a:p>
          <a:p>
            <a:r>
              <a:rPr lang="es-ES" sz="1400" dirty="0" smtClean="0">
                <a:solidFill>
                  <a:prstClr val="black"/>
                </a:solidFill>
              </a:rPr>
              <a:t>5</a:t>
            </a:r>
            <a:r>
              <a:rPr lang="es-ES" sz="1400" dirty="0">
                <a:solidFill>
                  <a:prstClr val="black"/>
                </a:solidFill>
              </a:rPr>
              <a:t>.  </a:t>
            </a:r>
            <a:r>
              <a:rPr lang="es-ES" sz="1400" dirty="0" smtClean="0">
                <a:solidFill>
                  <a:prstClr val="black"/>
                </a:solidFill>
              </a:rPr>
              <a:t>    A </a:t>
            </a:r>
            <a:r>
              <a:rPr lang="es-ES" sz="1400" dirty="0">
                <a:solidFill>
                  <a:prstClr val="black"/>
                </a:solidFill>
              </a:rPr>
              <a:t>qué se le conoce como el Invierno Boliviano?                                                        </a:t>
            </a:r>
            <a:endParaRPr lang="es-CL" sz="1400" dirty="0">
              <a:solidFill>
                <a:prstClr val="black"/>
              </a:solidFill>
            </a:endParaRPr>
          </a:p>
        </p:txBody>
      </p:sp>
      <p:graphicFrame>
        <p:nvGraphicFramePr>
          <p:cNvPr id="5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151366"/>
              </p:ext>
            </p:extLst>
          </p:nvPr>
        </p:nvGraphicFramePr>
        <p:xfrm>
          <a:off x="1259632" y="2636912"/>
          <a:ext cx="63367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/>
                <a:gridCol w="2937993"/>
                <a:gridCol w="20203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IE3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63%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28%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875" y="2564904"/>
            <a:ext cx="84352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/>
              <a:t>1.  ¿</a:t>
            </a:r>
            <a:r>
              <a:rPr lang="es-ES" dirty="0">
                <a:solidFill>
                  <a:prstClr val="black"/>
                </a:solidFill>
              </a:rPr>
              <a:t>Crees </a:t>
            </a:r>
            <a:r>
              <a:rPr lang="es-ES" dirty="0" smtClean="0">
                <a:solidFill>
                  <a:prstClr val="black"/>
                </a:solidFill>
              </a:rPr>
              <a:t>qué </a:t>
            </a:r>
            <a:r>
              <a:rPr lang="es-ES" dirty="0">
                <a:solidFill>
                  <a:prstClr val="black"/>
                </a:solidFill>
              </a:rPr>
              <a:t>los factores abióticos influyen en la vida de los seres vivos en los ecosistemas ¿Por qué</a:t>
            </a:r>
            <a:r>
              <a:rPr lang="es-ES" dirty="0" smtClean="0">
                <a:solidFill>
                  <a:prstClr val="black"/>
                </a:solidFill>
              </a:rPr>
              <a:t>?</a:t>
            </a:r>
            <a:endParaRPr lang="es-ES" dirty="0" smtClean="0"/>
          </a:p>
          <a:p>
            <a:pPr algn="just"/>
            <a:r>
              <a:rPr lang="es-ES" dirty="0" smtClean="0"/>
              <a:t>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75656" y="155679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Observan video </a:t>
            </a:r>
            <a:r>
              <a:rPr lang="es-ES" dirty="0"/>
              <a:t>sobre el tema: 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647564" y="263691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hlinkClick r:id="rId4"/>
              </a:rPr>
              <a:t>https://www.youtube.com/watch?v=AzU6IY33WcU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 smtClean="0"/>
              <a:t>A continuación, analizaremos las preguntas y respuestas de la evaluación formativa realizada la semana anterior, dando énfasis a los resultados de aprendizajes más descendidos.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76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504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1. ¿Cuál de los siguientes componentes del ecosistema es </a:t>
            </a:r>
            <a:r>
              <a:rPr lang="es-ES" dirty="0" smtClean="0">
                <a:solidFill>
                  <a:srgbClr val="FF0000"/>
                </a:solidFill>
              </a:rPr>
              <a:t>biótico?		      23 </a:t>
            </a:r>
            <a:r>
              <a:rPr lang="es-ES" dirty="0">
                <a:solidFill>
                  <a:srgbClr val="FF0000"/>
                </a:solidFill>
              </a:rPr>
              <a:t>de 32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7504" y="66370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2. ¿Cuál de las siguientes actividades humanas daña la </a:t>
            </a:r>
            <a:r>
              <a:rPr lang="es-ES" dirty="0" smtClean="0"/>
              <a:t>naturaleza?                            31 </a:t>
            </a:r>
            <a:r>
              <a:rPr lang="es-ES" dirty="0"/>
              <a:t>de 32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103795" y="1033038"/>
            <a:ext cx="874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3. Los factores o componentes abióticos que constituyen un ecosistema </a:t>
            </a:r>
            <a:r>
              <a:rPr lang="es-ES" dirty="0" smtClean="0">
                <a:solidFill>
                  <a:srgbClr val="FF0000"/>
                </a:solidFill>
              </a:rPr>
              <a:t>son:           25 </a:t>
            </a:r>
            <a:r>
              <a:rPr lang="es-ES" dirty="0">
                <a:solidFill>
                  <a:srgbClr val="FF0000"/>
                </a:solidFill>
              </a:rPr>
              <a:t>de 32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3795" y="1436096"/>
            <a:ext cx="893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4. Los factores y componentes bióticos de un ecosistema </a:t>
            </a:r>
            <a:r>
              <a:rPr lang="es-ES" dirty="0" smtClean="0"/>
              <a:t>son:                                      31 </a:t>
            </a:r>
            <a:r>
              <a:rPr lang="es-ES" dirty="0"/>
              <a:t>de 32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105649" y="1863435"/>
            <a:ext cx="878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5. Según el texto leído, responde: ¿Qué factores bióticos y abióticos reconoces</a:t>
            </a:r>
            <a:r>
              <a:rPr lang="es-ES" dirty="0" smtClean="0">
                <a:solidFill>
                  <a:srgbClr val="FF0000"/>
                </a:solidFill>
              </a:rPr>
              <a:t>?      22 de 32</a:t>
            </a:r>
          </a:p>
          <a:p>
            <a:r>
              <a:rPr lang="es-ES" dirty="0"/>
              <a:t>	</a:t>
            </a:r>
            <a:r>
              <a:rPr lang="es-ES" dirty="0" smtClean="0"/>
              <a:t>						                         27 de 32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103795" y="2589705"/>
            <a:ext cx="8788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6. En la imagen del ecosistema ¿Cuáles son elementos </a:t>
            </a:r>
            <a:r>
              <a:rPr lang="es-ES" dirty="0" smtClean="0"/>
              <a:t>abióticos?                                26 </a:t>
            </a:r>
            <a:r>
              <a:rPr lang="es-ES" dirty="0"/>
              <a:t>de 32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103795" y="3006476"/>
            <a:ext cx="8788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7. En la imagen ¿Cuáles son los elementos </a:t>
            </a:r>
            <a:r>
              <a:rPr lang="es-ES" dirty="0" smtClean="0"/>
              <a:t>bióticos?                                                       30 </a:t>
            </a:r>
            <a:r>
              <a:rPr lang="es-ES" dirty="0"/>
              <a:t>de 32</a:t>
            </a:r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103794" y="3433022"/>
            <a:ext cx="8788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8. ¿Qué factores determinan las características de un </a:t>
            </a:r>
            <a:r>
              <a:rPr lang="es-ES" dirty="0" smtClean="0">
                <a:solidFill>
                  <a:srgbClr val="FF0000"/>
                </a:solidFill>
              </a:rPr>
              <a:t>ambiente?                                 25 </a:t>
            </a:r>
            <a:r>
              <a:rPr lang="es-ES" dirty="0">
                <a:solidFill>
                  <a:srgbClr val="FF0000"/>
                </a:solidFill>
              </a:rPr>
              <a:t>de 32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3793" y="3859568"/>
            <a:ext cx="8788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9. ¿A qué se le conoce como el Invierno </a:t>
            </a:r>
            <a:r>
              <a:rPr lang="es-ES" dirty="0" smtClean="0">
                <a:solidFill>
                  <a:srgbClr val="FF0000"/>
                </a:solidFill>
              </a:rPr>
              <a:t>Boliviano?                                                         23 </a:t>
            </a:r>
            <a:r>
              <a:rPr lang="es-ES" dirty="0">
                <a:solidFill>
                  <a:srgbClr val="FF0000"/>
                </a:solidFill>
              </a:rPr>
              <a:t>de 32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5114" y="4308768"/>
            <a:ext cx="8827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10. En los ecosistemas marinos de Chile podemos encontrar animales </a:t>
            </a:r>
            <a:r>
              <a:rPr lang="es-ES" dirty="0" smtClean="0"/>
              <a:t>como:             27 </a:t>
            </a:r>
            <a:r>
              <a:rPr lang="es-ES" dirty="0"/>
              <a:t>de 32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725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818</Words>
  <Application>Microsoft Office PowerPoint</Application>
  <PresentationFormat>Presentación en pantalla (4:3)</PresentationFormat>
  <Paragraphs>108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1_Tema de Office</vt:lpstr>
      <vt:lpstr>PLANIFICACIÓN  CLASES VIRTUALES RETROALIMENTACIÓN CIENCIAS NATURALES 4° AÑO BÁSICO SEMANA N° 21  FECHA : 21-08-2020</vt:lpstr>
      <vt:lpstr>Presentación de PowerPoint</vt:lpstr>
      <vt:lpstr>Reglas clases virtuales</vt:lpstr>
      <vt:lpstr>Importante:</vt:lpstr>
      <vt:lpstr>RESULTADOS AL 17-08-2020 Evaluados 32 estudiantes</vt:lpstr>
      <vt:lpstr>Inicio Activación Conocimientos Previos</vt:lpstr>
      <vt:lpstr>Motivación </vt:lpstr>
      <vt:lpstr>Presentación de PowerPoint</vt:lpstr>
      <vt:lpstr>Presentación de PowerPoint</vt:lpstr>
      <vt:lpstr>Desarrollo de la clase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84</cp:revision>
  <dcterms:created xsi:type="dcterms:W3CDTF">2020-07-06T03:06:52Z</dcterms:created>
  <dcterms:modified xsi:type="dcterms:W3CDTF">2020-08-19T00:40:00Z</dcterms:modified>
</cp:coreProperties>
</file>