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6" r:id="rId4"/>
    <p:sldId id="295" r:id="rId5"/>
    <p:sldId id="305" r:id="rId6"/>
    <p:sldId id="294" r:id="rId7"/>
    <p:sldId id="258" r:id="rId8"/>
    <p:sldId id="325" r:id="rId9"/>
    <p:sldId id="319" r:id="rId10"/>
    <p:sldId id="300" r:id="rId11"/>
    <p:sldId id="320" r:id="rId12"/>
    <p:sldId id="322" r:id="rId13"/>
    <p:sldId id="301" r:id="rId14"/>
    <p:sldId id="323" r:id="rId15"/>
    <p:sldId id="306" r:id="rId16"/>
    <p:sldId id="316" r:id="rId17"/>
    <p:sldId id="324" r:id="rId18"/>
    <p:sldId id="313" r:id="rId19"/>
    <p:sldId id="318" r:id="rId20"/>
    <p:sldId id="297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 al 21 de agosto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884070" y="256490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884070" y="198884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892201" y="321297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84070" y="2564904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>
            <a:off x="892201" y="383638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1100094" y="1150761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Observando el mapa, ¿Cuál era la ubicación geográfica de los incas?</a:t>
            </a:r>
            <a:endParaRPr lang="es-MX" sz="2000" dirty="0"/>
          </a:p>
        </p:txBody>
      </p:sp>
      <p:sp>
        <p:nvSpPr>
          <p:cNvPr id="17" name="16 Rectángulo"/>
          <p:cNvSpPr/>
          <p:nvPr/>
        </p:nvSpPr>
        <p:spPr>
          <a:xfrm>
            <a:off x="1475656" y="1988840"/>
            <a:ext cx="3015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Mesoamérica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err="1" smtClean="0"/>
              <a:t>Andinoamérica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/>
              <a:t>Europa 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Oceanía </a:t>
            </a:r>
            <a:endParaRPr lang="es-MX" sz="2000" dirty="0"/>
          </a:p>
        </p:txBody>
      </p:sp>
      <p:sp>
        <p:nvSpPr>
          <p:cNvPr id="18" name="17 Rectángulo"/>
          <p:cNvSpPr/>
          <p:nvPr/>
        </p:nvSpPr>
        <p:spPr>
          <a:xfrm>
            <a:off x="4940562" y="4941169"/>
            <a:ext cx="3951918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Lo que debías hacer en esta pregunta era observar el mapa y localizar a los </a:t>
            </a:r>
            <a:r>
              <a:rPr lang="es-MX" dirty="0" smtClean="0"/>
              <a:t>incas (color verde).</a:t>
            </a:r>
            <a:endParaRPr lang="es-MX" dirty="0"/>
          </a:p>
          <a:p>
            <a:pPr marL="342900" indent="-342900" algn="just">
              <a:buFont typeface="+mj-lt"/>
              <a:buAutoNum type="arabicPeriod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878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3. De acuerdo al mapa, escribe el nombre de la civilización que abarcó más territorio.</a:t>
            </a:r>
            <a:endParaRPr lang="es-MX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1619672" y="4869160"/>
            <a:ext cx="64087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Debemos </a:t>
            </a:r>
            <a:r>
              <a:rPr lang="es-MX" dirty="0" smtClean="0"/>
              <a:t>observar el mapa e identificar la civilización que más territorio abarcó (los incas).</a:t>
            </a:r>
            <a:endParaRPr lang="es-MX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02092" y="3910207"/>
            <a:ext cx="39046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Maya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Azteca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Inca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Mapuche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1092382" y="354380"/>
            <a:ext cx="7470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4. En la imagen se presenta la capital de uno de los imperios de </a:t>
            </a:r>
            <a:r>
              <a:rPr lang="es-MX" sz="2000" dirty="0" err="1"/>
              <a:t>mesoamérica</a:t>
            </a:r>
            <a:r>
              <a:rPr lang="es-MX" sz="2000" dirty="0"/>
              <a:t> ¿A qué civilización corresponde?</a:t>
            </a:r>
            <a:endParaRPr lang="es-MX" sz="2000" dirty="0"/>
          </a:p>
        </p:txBody>
      </p:sp>
      <p:sp>
        <p:nvSpPr>
          <p:cNvPr id="8" name="7 Elipse"/>
          <p:cNvSpPr/>
          <p:nvPr/>
        </p:nvSpPr>
        <p:spPr>
          <a:xfrm>
            <a:off x="870044" y="515719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870044" y="391020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70044" y="4550671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70044" y="575692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5220072" y="4941169"/>
            <a:ext cx="3672408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En esta pregunta debías observar el territorio y recordar que sólo una civilización tenía una gran ciudad en medio de un lago.</a:t>
            </a:r>
            <a:endParaRPr lang="es-MX" dirty="0" smtClean="0"/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Elipse"/>
          <p:cNvSpPr/>
          <p:nvPr/>
        </p:nvSpPr>
        <p:spPr>
          <a:xfrm>
            <a:off x="870044" y="4550671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80" y="1108870"/>
            <a:ext cx="3667637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02092" y="3910207"/>
            <a:ext cx="39046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Maya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Azteca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Inca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Mapuche</a:t>
            </a:r>
            <a:endParaRPr lang="es-MX" sz="2000" dirty="0"/>
          </a:p>
        </p:txBody>
      </p:sp>
      <p:sp>
        <p:nvSpPr>
          <p:cNvPr id="8" name="7 Elipse"/>
          <p:cNvSpPr/>
          <p:nvPr/>
        </p:nvSpPr>
        <p:spPr>
          <a:xfrm>
            <a:off x="870044" y="515719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870044" y="391020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70044" y="4550671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70044" y="575692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5220072" y="4941169"/>
            <a:ext cx="3672408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Debías recordar que los incas tenían muchas de sus ciudades en el área de </a:t>
            </a:r>
            <a:r>
              <a:rPr lang="es-MX" dirty="0" err="1" smtClean="0"/>
              <a:t>andinoamérica</a:t>
            </a:r>
            <a:r>
              <a:rPr lang="es-MX" dirty="0" smtClean="0"/>
              <a:t>, en plena cordillera de Los Andes.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La imagen corresponde a Machu Picchu.</a:t>
            </a:r>
            <a:endParaRPr lang="es-MX" dirty="0" smtClean="0"/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Elipse"/>
          <p:cNvSpPr/>
          <p:nvPr/>
        </p:nvSpPr>
        <p:spPr>
          <a:xfrm>
            <a:off x="870044" y="5157192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403648" y="231269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5. En la imagen se presenta una ciudad, oculta entre montañas, de uno de los imperios estudiados ¿A qué civilización corresponde?</a:t>
            </a: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08870"/>
            <a:ext cx="5004846" cy="26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5845" y="1196752"/>
            <a:ext cx="7953186" cy="5911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/>
              <a:t>6. ¿Cuál era la forma en que los mayas dividieron su imperio?</a:t>
            </a:r>
            <a:endParaRPr lang="es-MX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5287" y="228378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/>
              <a:t>Ayllus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Ciudades-estado </a:t>
            </a:r>
          </a:p>
          <a:p>
            <a:endParaRPr lang="es-MX" sz="2000" dirty="0" smtClean="0"/>
          </a:p>
          <a:p>
            <a:r>
              <a:rPr lang="es-MX" sz="2000" dirty="0" err="1" smtClean="0"/>
              <a:t>Calpulli</a:t>
            </a:r>
            <a:r>
              <a:rPr lang="es-MX" sz="2000" dirty="0" smtClean="0"/>
              <a:t> </a:t>
            </a:r>
          </a:p>
          <a:p>
            <a:endParaRPr lang="es-MX" sz="2000" dirty="0"/>
          </a:p>
          <a:p>
            <a:r>
              <a:rPr lang="es-MX" sz="2000" dirty="0" smtClean="0"/>
              <a:t>Suyo</a:t>
            </a:r>
            <a:endParaRPr lang="es-MX" sz="2000" dirty="0" smtClean="0"/>
          </a:p>
        </p:txBody>
      </p:sp>
      <p:sp>
        <p:nvSpPr>
          <p:cNvPr id="7" name="6 Elipse"/>
          <p:cNvSpPr/>
          <p:nvPr/>
        </p:nvSpPr>
        <p:spPr>
          <a:xfrm>
            <a:off x="676177" y="233927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676177" y="296201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76177" y="412830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76177" y="35536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067944" y="4910294"/>
            <a:ext cx="4838401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asociar que dada a las condiciones del terreno en que habitaban los mayas, dividieron su imperio en ciudades-estado autónomas.</a:t>
            </a:r>
            <a:endParaRPr lang="es-MX" dirty="0" smtClean="0"/>
          </a:p>
        </p:txBody>
      </p:sp>
      <p:sp>
        <p:nvSpPr>
          <p:cNvPr id="12" name="11 Elipse"/>
          <p:cNvSpPr/>
          <p:nvPr/>
        </p:nvSpPr>
        <p:spPr>
          <a:xfrm>
            <a:off x="676177" y="2343091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5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177355" y="1988840"/>
            <a:ext cx="725656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Jefe del Ejército.</a:t>
            </a: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Supremo Sacerdote.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Administraba justicia.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Promulgaba leyes.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9888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95396" y="270892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703056" y="34290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709044" y="414908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4211960" y="4902973"/>
            <a:ext cx="4536504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Debías asociar que en el imperio azteca el emperador concentraba los principales poderes del Estado, ya que su origen era divino.</a:t>
            </a:r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676176" y="342900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703056" y="270892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95396" y="1999086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1108224" y="980728"/>
            <a:ext cx="6704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7. El Tlatoani, ¿Qué función cumplía en el imperio?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17372" y="414908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03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0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5845" y="1196752"/>
            <a:ext cx="7953186" cy="5911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/>
              <a:t>8. ¿Cómo se llamaba la persona gobernaba y dirigía el imperio inca?</a:t>
            </a:r>
            <a:endParaRPr lang="es-MX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5287" y="228378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/>
              <a:t>Tlatoani</a:t>
            </a:r>
          </a:p>
          <a:p>
            <a:endParaRPr lang="es-MX" sz="2000" dirty="0"/>
          </a:p>
          <a:p>
            <a:r>
              <a:rPr lang="es-MX" sz="2000" dirty="0" err="1"/>
              <a:t>Halach</a:t>
            </a:r>
            <a:r>
              <a:rPr lang="es-MX" sz="2000" dirty="0"/>
              <a:t> </a:t>
            </a:r>
            <a:r>
              <a:rPr lang="es-MX" sz="2000" dirty="0" err="1" smtClean="0"/>
              <a:t>Uinic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Sapa</a:t>
            </a:r>
          </a:p>
          <a:p>
            <a:endParaRPr lang="es-MX" sz="2000" dirty="0"/>
          </a:p>
          <a:p>
            <a:r>
              <a:rPr lang="es-MX" sz="2000" dirty="0" err="1"/>
              <a:t>Lonko</a:t>
            </a:r>
            <a:endParaRPr lang="es-MX" sz="2000" dirty="0" smtClean="0"/>
          </a:p>
        </p:txBody>
      </p:sp>
      <p:sp>
        <p:nvSpPr>
          <p:cNvPr id="7" name="6 Elipse"/>
          <p:cNvSpPr/>
          <p:nvPr/>
        </p:nvSpPr>
        <p:spPr>
          <a:xfrm>
            <a:off x="676177" y="233927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676177" y="296201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76177" y="412830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76177" y="35536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067944" y="4910294"/>
            <a:ext cx="4838401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En esta pregunta debías recordar y asociar el nombre utilizado por los incas para nombrar a su emperador.</a:t>
            </a:r>
            <a:endParaRPr lang="es-MX" dirty="0" smtClean="0"/>
          </a:p>
        </p:txBody>
      </p:sp>
      <p:sp>
        <p:nvSpPr>
          <p:cNvPr id="12" name="11 Elipse"/>
          <p:cNvSpPr/>
          <p:nvPr/>
        </p:nvSpPr>
        <p:spPr>
          <a:xfrm>
            <a:off x="676177" y="3540850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3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9. ¿Cuál era la importancia de los sacerdotes?</a:t>
            </a:r>
            <a:endParaRPr lang="es-MX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2362760" y="4878806"/>
            <a:ext cx="56886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Los sacerdotes eran importantes porque se dedicaban a realizar sacrificios  ofrendas para los dioses y que éstos estuviesen tranquilos. 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Además aconsejaban al emperador.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10. ¿Qué similitud tenían estas tres civilizaciones? (mayas, aztecas e incas)</a:t>
            </a:r>
            <a:endParaRPr lang="es-MX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1979712" y="4869160"/>
            <a:ext cx="60486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Las similitudes de estas civilizaciones eran que:</a:t>
            </a:r>
          </a:p>
          <a:p>
            <a:pPr marL="285750" indent="-285750" algn="just">
              <a:buFontTx/>
              <a:buChar char="-"/>
            </a:pPr>
            <a:r>
              <a:rPr lang="es-MX" dirty="0"/>
              <a:t>S</a:t>
            </a:r>
            <a:r>
              <a:rPr lang="es-MX" dirty="0" smtClean="0"/>
              <a:t>e desarrollaron en América antes de los españoles</a:t>
            </a:r>
          </a:p>
          <a:p>
            <a:pPr marL="285750" indent="-285750" algn="just">
              <a:buFontTx/>
              <a:buChar char="-"/>
            </a:pPr>
            <a:r>
              <a:rPr lang="es-MX" dirty="0" smtClean="0"/>
              <a:t>Fueron grandes imperios.</a:t>
            </a:r>
          </a:p>
          <a:p>
            <a:pPr marL="285750" indent="-285750" algn="just">
              <a:buFontTx/>
              <a:buChar char="-"/>
            </a:pPr>
            <a:r>
              <a:rPr lang="es-MX" dirty="0" smtClean="0"/>
              <a:t>Tenían un emperador</a:t>
            </a:r>
          </a:p>
          <a:p>
            <a:pPr marL="285750" indent="-285750" algn="just">
              <a:buFontTx/>
              <a:buChar char="-"/>
            </a:pPr>
            <a:r>
              <a:rPr lang="es-MX" dirty="0" smtClean="0"/>
              <a:t>Eran politeístas.</a:t>
            </a:r>
          </a:p>
          <a:p>
            <a:pPr marL="285750" indent="-285750" algn="just">
              <a:buFontTx/>
              <a:buChar char="-"/>
            </a:pPr>
            <a:endParaRPr lang="es-MX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6064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371663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Nombra el principal rasgo de la civilización maya con respecto al Tlatoani.</a:t>
            </a:r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r>
              <a:rPr lang="es-CL" dirty="0" smtClean="0"/>
              <a:t>¿Cuál fue la principal característica de la ciudad de Tenochtitlán, con respecto al espacio geográfico donde se encontraba?</a:t>
            </a:r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r>
              <a:rPr lang="es-CL" dirty="0" smtClean="0"/>
              <a:t>¿Por qué los incas tuvieron que dividir su imperio?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64088" y="5157192"/>
            <a:ext cx="3528392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dirty="0" smtClean="0"/>
              <a:t>Celular: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33" y="470109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21" y="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09774"/>
              </p:ext>
            </p:extLst>
          </p:nvPr>
        </p:nvGraphicFramePr>
        <p:xfrm>
          <a:off x="466008" y="332656"/>
          <a:ext cx="8064896" cy="6136157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5472608"/>
              </a:tblGrid>
              <a:tr h="211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Berríos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OA04 Analizar y comparar las principales características de las civilizaciones americanas (Mayas, Aztecas e Incas).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Distinguen las principales características de las civilizaciones maya, azteca e inca.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Comparan las áreas geográficas donde se desarrolló cada una de estas civilizaciones (espacio mesoamericano y andino) e infieren cómo el espacio geográfico influyó en el desarrollo de cada una de estas culturas.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Distinguen similitudes y diferencias entre las civilizaciones americanas de acuerdo a los diferentes ámbitos de la vida en sociedad (organización política, actividades económicas, características de la sociedad, aspectos de su religión y cultura).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Categorías temporales /  Pensamiento temporal y espacial.  c. Comparar aspectos sociales, económicos, culturales y políticos entre sociedades y civilizaciones del pasado y del presente para identificar continuidades y cambios.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evaluación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5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21 de agosto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de evaluación </a:t>
            </a:r>
            <a:endParaRPr lang="es-MX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338829" cy="5112568"/>
          </a:xfrm>
        </p:spPr>
      </p:pic>
    </p:spTree>
    <p:extLst>
      <p:ext uri="{BB962C8B-B14F-4D97-AF65-F5344CB8AC3E}">
        <p14:creationId xmlns:p14="http://schemas.microsoft.com/office/powerpoint/2010/main" val="8187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s-MX" dirty="0" smtClean="0"/>
              <a:t>Retroalimentación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/>
          <a:lstStyle/>
          <a:p>
            <a:r>
              <a:rPr lang="es-MX" dirty="0" smtClean="0"/>
              <a:t>Objetivo: </a:t>
            </a:r>
            <a:r>
              <a:rPr lang="es-CL" dirty="0">
                <a:ea typeface="Calibri"/>
                <a:cs typeface="Times New Roman"/>
              </a:rPr>
              <a:t>Retroalimentar evaluación formativa. 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692090" y="376574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740591" y="442505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742947" y="501317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92090" y="3763695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>
            <a:off x="750309" y="561621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428217" y="1211879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1. Observando el mapa, ¿Cuál era la ubicación geográfica de los mayas y aztecas?</a:t>
            </a:r>
            <a:endParaRPr lang="es-MX" sz="2000" dirty="0"/>
          </a:p>
        </p:txBody>
      </p:sp>
      <p:sp>
        <p:nvSpPr>
          <p:cNvPr id="17" name="16 Rectángulo"/>
          <p:cNvSpPr/>
          <p:nvPr/>
        </p:nvSpPr>
        <p:spPr>
          <a:xfrm>
            <a:off x="1196307" y="3763695"/>
            <a:ext cx="3015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Mesoamérica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err="1" smtClean="0"/>
              <a:t>Andinoamérica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/>
              <a:t>Europa 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Oceanía </a:t>
            </a:r>
            <a:endParaRPr lang="es-MX" sz="2000" dirty="0"/>
          </a:p>
        </p:txBody>
      </p:sp>
      <p:sp>
        <p:nvSpPr>
          <p:cNvPr id="18" name="17 Rectángulo"/>
          <p:cNvSpPr/>
          <p:nvPr/>
        </p:nvSpPr>
        <p:spPr>
          <a:xfrm>
            <a:off x="5220072" y="5013176"/>
            <a:ext cx="3672408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observar </a:t>
            </a:r>
            <a:r>
              <a:rPr lang="es-MX" dirty="0" smtClean="0"/>
              <a:t>el mapa y localizar a los aztecas y mayas.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descartar los continentes porque hablamos de áreas geográficas en clases.</a:t>
            </a:r>
            <a:endParaRPr lang="es-MX" dirty="0" smtClean="0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47438"/>
            <a:ext cx="3138716" cy="3982977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64087" y="0"/>
            <a:ext cx="8229600" cy="72629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Evaluación Formativa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/>
      <p:bldP spid="18" grpId="0" animBg="1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849</Words>
  <Application>Microsoft Office PowerPoint</Application>
  <PresentationFormat>Presentación en pantalla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1_Tema de Office</vt:lpstr>
      <vt:lpstr>PLANIFICACIÓN  CLASES VIRTUALES SEMANA N° 21 FECHA : 17 al 21 de agosto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</vt:lpstr>
      <vt:lpstr>Retroalimentación </vt:lpstr>
      <vt:lpstr>Evaluación Formativa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93</cp:revision>
  <dcterms:created xsi:type="dcterms:W3CDTF">2020-07-06T03:06:52Z</dcterms:created>
  <dcterms:modified xsi:type="dcterms:W3CDTF">2020-08-14T22:05:31Z</dcterms:modified>
</cp:coreProperties>
</file>