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2" r:id="rId10"/>
    <p:sldId id="283" r:id="rId11"/>
    <p:sldId id="284" r:id="rId12"/>
    <p:sldId id="278" r:id="rId13"/>
    <p:sldId id="281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>
        <p:scale>
          <a:sx n="81" d="100"/>
          <a:sy n="81" d="100"/>
        </p:scale>
        <p:origin x="-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50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9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21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26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8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66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1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26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42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03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14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02CF-2313-42CF-9B85-18055759F36B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3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mailto:pia.caceres@colegio-jeanpiaget.c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hyperlink" Target="https://www.youtube.com/watch?v=lPeAo1hz8G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ONLINE CLASS</a:t>
            </a:r>
            <a: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WEEK N°21</a:t>
            </a:r>
            <a: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August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19 </a:t>
            </a:r>
            <a:r>
              <a:rPr lang="es-CL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2020</a:t>
            </a:r>
            <a:endParaRPr lang="es-MX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Miss Pía Cáceres G.</a:t>
            </a:r>
            <a:endParaRPr lang="es-MX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2" y="953589"/>
            <a:ext cx="8499565" cy="54210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81052" y="535577"/>
            <a:ext cx="8516982" cy="61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err="1" smtClean="0"/>
              <a:t>Write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month</a:t>
            </a:r>
            <a:r>
              <a:rPr lang="es-MX" sz="2800" dirty="0" smtClean="0"/>
              <a:t> of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year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5733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457200"/>
            <a:ext cx="10541725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solidFill>
                  <a:schemeClr val="bg1"/>
                </a:solidFill>
              </a:rPr>
              <a:t>EXIT TICKET </a:t>
            </a:r>
            <a:r>
              <a:rPr lang="es-CL" sz="7300" dirty="0" smtClean="0">
                <a:solidFill>
                  <a:schemeClr val="bg1"/>
                </a:solidFill>
              </a:rPr>
              <a:t>21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838200" y="2059953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first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month</a:t>
            </a:r>
            <a:r>
              <a:rPr lang="es-CL" sz="2800" dirty="0" smtClean="0">
                <a:solidFill>
                  <a:schemeClr val="tx1"/>
                </a:solidFill>
              </a:rPr>
              <a:t> of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year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Which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month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between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August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October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When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leaves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fall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from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trees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3568072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PORCENTAJE DE INDICADORES DE EVALUACIÓN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Escriben </a:t>
            </a:r>
            <a:r>
              <a:rPr lang="es-MX" dirty="0">
                <a:solidFill>
                  <a:schemeClr val="bg1"/>
                </a:solidFill>
              </a:rPr>
              <a:t>oraciones o palabras de acuerdo a imágenes dadas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98% de 34 estudiantes</a:t>
            </a: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Reconocen </a:t>
            </a:r>
            <a:r>
              <a:rPr lang="es-MX" dirty="0">
                <a:solidFill>
                  <a:schemeClr val="bg1"/>
                </a:solidFill>
              </a:rPr>
              <a:t>palabras y expresiones que nombran lugares de la ciudad, medios de transporte y ocupaciones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100% de 34 estudiantes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20921"/>
              </p:ext>
            </p:extLst>
          </p:nvPr>
        </p:nvGraphicFramePr>
        <p:xfrm>
          <a:off x="469408" y="548641"/>
          <a:ext cx="11347454" cy="5305405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 13  Escribir (por ejemplo: completar o responder preguntas), de acuerdo a un modelo y con apoyo de imágenes y vocabulario dado, textos como oraciones, invitaciones, emails y diálogos de tres o cuatro intercambios acerca de temas conocidos o de otras asignaturas.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Escriben oraciones o palabras de acuerdo a imágenes dadas.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Reconocen palabras y expresiones que nombran lugares de la ciudad, medios de transporte y ocupaciones.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endParaRPr lang="es-ES_tradnl" sz="12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Completar textos y expresión escrita de frases, oraciones, invitaciones, emails y diálogos, de acuerdo a un modelo y con apoyo visual, y de vocabulario en torno a temas conocidos o de otras asignaturas.</a:t>
                      </a: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Desarrollar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de evaluación formativa de semana 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 escribiendo oraciones y reconociendo palabras y expresiones de acuerdo a imágenes dadas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Reglas de la clase virtual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8250700" y="3882683"/>
            <a:ext cx="2607799" cy="19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Importante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</a:t>
            </a:r>
            <a:r>
              <a:rPr lang="es-MX" dirty="0" smtClean="0">
                <a:solidFill>
                  <a:schemeClr val="bg1"/>
                </a:solidFill>
              </a:rPr>
              <a:t>nicio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dirty="0">
                <a:solidFill>
                  <a:schemeClr val="bg1"/>
                </a:solidFill>
              </a:rPr>
              <a:t>R</a:t>
            </a:r>
            <a:r>
              <a:rPr lang="es-MX" dirty="0" smtClean="0">
                <a:solidFill>
                  <a:schemeClr val="bg1"/>
                </a:solidFill>
              </a:rPr>
              <a:t>etroalimentación semana 21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s-MX" sz="3600" dirty="0" smtClean="0">
                <a:solidFill>
                  <a:schemeClr val="bg1"/>
                </a:solidFill>
              </a:rPr>
              <a:t>Objetivo: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Desarrollar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retroalimentación de evaluación formativa de </a:t>
            </a:r>
            <a:r>
              <a:rPr lang="es-CL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semana </a:t>
            </a:r>
            <a:r>
              <a:rPr lang="es-CL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20,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escribiendo </a:t>
            </a:r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oraciones y reconociendo palabras y expresiones de acuerdo a imágenes dadas</a:t>
            </a:r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336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August</a:t>
            </a:r>
            <a:r>
              <a:rPr lang="es-MX" sz="3200" dirty="0" smtClean="0">
                <a:solidFill>
                  <a:schemeClr val="bg1"/>
                </a:solidFill>
              </a:rPr>
              <a:t> 19 </a:t>
            </a:r>
            <a:r>
              <a:rPr lang="es-MX" sz="3200" dirty="0" err="1" smtClean="0">
                <a:solidFill>
                  <a:schemeClr val="bg1"/>
                </a:solidFill>
              </a:rPr>
              <a:t>th</a:t>
            </a:r>
            <a:r>
              <a:rPr lang="es-MX" sz="3200" dirty="0" smtClean="0">
                <a:solidFill>
                  <a:schemeClr val="bg1"/>
                </a:solidFill>
              </a:rPr>
              <a:t>, 2020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597855" y="1488716"/>
            <a:ext cx="6072051" cy="27954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en la retroalimentación de la evaluación formativa realizada la semana 20, pero antes de comenzar quiero que observes y escuches el siguiente video: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Link: </a:t>
            </a:r>
            <a:r>
              <a:rPr lang="es-MX" sz="1400" dirty="0">
                <a:hlinkClick r:id="rId2"/>
              </a:rPr>
              <a:t>https://www.youtube.com/watch?v=lPeAo1hz8GA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2096086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773" y="4430569"/>
            <a:ext cx="2956701" cy="19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985"/>
            <a:ext cx="10515600" cy="1325563"/>
          </a:xfrm>
        </p:spPr>
        <p:txBody>
          <a:bodyPr/>
          <a:lstStyle/>
          <a:p>
            <a:r>
              <a:rPr lang="es-MX" dirty="0" err="1" smtClean="0">
                <a:solidFill>
                  <a:schemeClr val="bg1"/>
                </a:solidFill>
              </a:rPr>
              <a:t>Read</a:t>
            </a:r>
            <a:r>
              <a:rPr lang="es-MX" dirty="0" smtClean="0">
                <a:solidFill>
                  <a:schemeClr val="bg1"/>
                </a:solidFill>
              </a:rPr>
              <a:t> and </a:t>
            </a:r>
            <a:r>
              <a:rPr lang="es-MX" dirty="0" err="1" smtClean="0">
                <a:solidFill>
                  <a:schemeClr val="bg1"/>
                </a:solidFill>
              </a:rPr>
              <a:t>answer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the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question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8176" y="1480572"/>
            <a:ext cx="7835537" cy="231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MY FAVORITE SEASON</a:t>
            </a:r>
          </a:p>
          <a:p>
            <a:pPr algn="ctr"/>
            <a:endParaRPr lang="es-MX" b="1" dirty="0" smtClean="0">
              <a:solidFill>
                <a:schemeClr val="tx1"/>
              </a:solidFill>
            </a:endParaRP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My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favorite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season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is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spring</a:t>
            </a:r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The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flowers</a:t>
            </a:r>
            <a:r>
              <a:rPr lang="es-MX" dirty="0" smtClean="0">
                <a:solidFill>
                  <a:schemeClr val="tx1"/>
                </a:solidFill>
              </a:rPr>
              <a:t> Bloom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The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sun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shines</a:t>
            </a:r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The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birds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sing</a:t>
            </a:r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What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is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your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favorite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season</a:t>
            </a:r>
            <a:r>
              <a:rPr lang="es-MX" dirty="0" smtClean="0">
                <a:solidFill>
                  <a:schemeClr val="tx1"/>
                </a:solidFill>
              </a:rPr>
              <a:t>?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76" y="1504463"/>
            <a:ext cx="2309948" cy="2264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7" y="1504463"/>
            <a:ext cx="2181496" cy="21542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26717" y="3955860"/>
            <a:ext cx="4171407" cy="101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1-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favorite</a:t>
            </a:r>
            <a:r>
              <a:rPr lang="es-MX" dirty="0" smtClean="0"/>
              <a:t> </a:t>
            </a:r>
            <a:r>
              <a:rPr lang="es-MX" dirty="0" err="1" smtClean="0"/>
              <a:t>seasons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______________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69" y="5162665"/>
            <a:ext cx="1416776" cy="97687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26717" y="5162666"/>
            <a:ext cx="4171407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2-  the ________________ bloom </a:t>
            </a:r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68" y="4054567"/>
            <a:ext cx="1416776" cy="84622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396988" y="4054567"/>
            <a:ext cx="3935732" cy="91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3- </a:t>
            </a:r>
            <a:r>
              <a:rPr lang="es-MX" dirty="0" err="1" smtClean="0"/>
              <a:t>The</a:t>
            </a:r>
            <a:r>
              <a:rPr lang="es-MX" dirty="0" smtClean="0"/>
              <a:t> ________</a:t>
            </a:r>
            <a:r>
              <a:rPr lang="es-MX" dirty="0" err="1" smtClean="0"/>
              <a:t>shin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00" b="100000" l="586" r="100000">
                        <a14:foregroundMark x1="44336" y1="6800" x2="44336" y2="6800"/>
                        <a14:foregroundMark x1="25781" y1="15000" x2="25781" y2="15000"/>
                        <a14:foregroundMark x1="10547" y1="40600" x2="10547" y2="40600"/>
                        <a14:foregroundMark x1="12891" y1="63000" x2="12891" y2="63000"/>
                        <a14:foregroundMark x1="20117" y1="82800" x2="20117" y2="82800"/>
                        <a14:foregroundMark x1="42773" y1="92000" x2="42773" y2="92000"/>
                        <a14:foregroundMark x1="62109" y1="92000" x2="62109" y2="92000"/>
                        <a14:foregroundMark x1="86328" y1="82000" x2="86328" y2="82000"/>
                        <a14:foregroundMark x1="91992" y1="56400" x2="91992" y2="56400"/>
                        <a14:foregroundMark x1="86328" y1="33200" x2="86328" y2="33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8033" y="3874278"/>
            <a:ext cx="1235768" cy="120680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557554" y="5277394"/>
            <a:ext cx="3696789" cy="99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4- </a:t>
            </a:r>
            <a:r>
              <a:rPr lang="es-MX" dirty="0" err="1" smtClean="0"/>
              <a:t>The</a:t>
            </a:r>
            <a:r>
              <a:rPr lang="es-MX" dirty="0" smtClean="0"/>
              <a:t> ____________ </a:t>
            </a:r>
            <a:r>
              <a:rPr lang="es-MX" dirty="0" err="1" smtClean="0"/>
              <a:t>sings</a:t>
            </a:r>
            <a:endParaRPr lang="es-MX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1207" y="5300007"/>
            <a:ext cx="1162594" cy="9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5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605</Words>
  <Application>Microsoft Office PowerPoint</Application>
  <PresentationFormat>Personalizado</PresentationFormat>
  <Paragraphs>90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4° GRADE  ONLINE CLASS WEEK N°21 DATE: August 19 th, 2020</vt:lpstr>
      <vt:lpstr>Presentación de PowerPoint</vt:lpstr>
      <vt:lpstr>Reglas de la clase virtual </vt:lpstr>
      <vt:lpstr>Presentación de PowerPoint</vt:lpstr>
      <vt:lpstr>Importante </vt:lpstr>
      <vt:lpstr>Inicio</vt:lpstr>
      <vt:lpstr> Retroalimentación semana 21 </vt:lpstr>
      <vt:lpstr>MOTIVACIÓN</vt:lpstr>
      <vt:lpstr>Read and answer the question </vt:lpstr>
      <vt:lpstr>Presentación de PowerPoint</vt:lpstr>
      <vt:lpstr>Presentación de PowerPoint</vt:lpstr>
      <vt:lpstr>EXIT TICKET 21  </vt:lpstr>
      <vt:lpstr>PORCENTAJE DE INDICADORES DE EVALUACIÓN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26</cp:revision>
  <dcterms:created xsi:type="dcterms:W3CDTF">2020-08-03T02:54:47Z</dcterms:created>
  <dcterms:modified xsi:type="dcterms:W3CDTF">2020-08-19T00:28:08Z</dcterms:modified>
</cp:coreProperties>
</file>