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8" r:id="rId2"/>
    <p:sldId id="256" r:id="rId3"/>
    <p:sldId id="295" r:id="rId4"/>
    <p:sldId id="294" r:id="rId5"/>
    <p:sldId id="304" r:id="rId6"/>
    <p:sldId id="300" r:id="rId7"/>
    <p:sldId id="301" r:id="rId8"/>
    <p:sldId id="305" r:id="rId9"/>
    <p:sldId id="306" r:id="rId10"/>
    <p:sldId id="307" r:id="rId11"/>
    <p:sldId id="308" r:id="rId12"/>
    <p:sldId id="309" r:id="rId13"/>
    <p:sldId id="310" r:id="rId14"/>
    <p:sldId id="297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70" d="100"/>
          <a:sy n="70" d="100"/>
        </p:scale>
        <p:origin x="-13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21 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17 al 21 de Agosto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620689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 smtClean="0"/>
              <a:t>1.- Al </a:t>
            </a:r>
            <a:r>
              <a:rPr lang="es-CL" sz="2400" b="1" dirty="0"/>
              <a:t>leer el segundo </a:t>
            </a:r>
            <a:r>
              <a:rPr lang="es-CL" sz="2400" b="1" dirty="0" smtClean="0"/>
              <a:t>párrafo</a:t>
            </a:r>
            <a:r>
              <a:rPr lang="es-CL" sz="2400" b="1" dirty="0"/>
              <a:t>, ¿Se puede inferir que el ratón del campo era?</a:t>
            </a:r>
          </a:p>
          <a:p>
            <a:endParaRPr lang="es-CL" dirty="0" smtClean="0"/>
          </a:p>
          <a:p>
            <a:r>
              <a:rPr lang="es-CL" dirty="0" smtClean="0"/>
              <a:t>A</a:t>
            </a:r>
            <a:r>
              <a:rPr lang="es-CL" dirty="0"/>
              <a:t>) saludable.</a:t>
            </a:r>
          </a:p>
          <a:p>
            <a:endParaRPr lang="es-CL" dirty="0" smtClean="0"/>
          </a:p>
          <a:p>
            <a:r>
              <a:rPr lang="es-CL" dirty="0" smtClean="0"/>
              <a:t>B</a:t>
            </a:r>
            <a:r>
              <a:rPr lang="es-CL" dirty="0"/>
              <a:t>) frágil</a:t>
            </a:r>
          </a:p>
          <a:p>
            <a:endParaRPr lang="es-CL" dirty="0" smtClean="0"/>
          </a:p>
          <a:p>
            <a:r>
              <a:rPr lang="es-CL" dirty="0" smtClean="0"/>
              <a:t>C</a:t>
            </a:r>
            <a:r>
              <a:rPr lang="es-CL" dirty="0"/>
              <a:t>) Muy saludable</a:t>
            </a:r>
          </a:p>
          <a:p>
            <a:r>
              <a:rPr lang="es-CL" dirty="0"/>
              <a:t> </a:t>
            </a:r>
          </a:p>
          <a:p>
            <a:r>
              <a:rPr lang="es-CL" dirty="0"/>
              <a:t>D) Enfermizo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419872" y="4149080"/>
            <a:ext cx="540060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1.- Para responder esta preguntas tenías que usar la estrategia de releer el segundo párrafo . </a:t>
            </a:r>
          </a:p>
          <a:p>
            <a:endParaRPr lang="es-CL" dirty="0" smtClean="0"/>
          </a:p>
          <a:p>
            <a:r>
              <a:rPr lang="es-CL" dirty="0" smtClean="0"/>
              <a:t>2.- identificar una característica explícita que se decide del ratón.</a:t>
            </a: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19685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371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620688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 smtClean="0"/>
              <a:t>2.- ¿Cómo </a:t>
            </a:r>
            <a:r>
              <a:rPr lang="es-CL" sz="2400" b="1" dirty="0"/>
              <a:t>se siente el ratón de campo al final de la historia?</a:t>
            </a:r>
          </a:p>
          <a:p>
            <a:endParaRPr lang="es-CL" dirty="0" smtClean="0"/>
          </a:p>
          <a:p>
            <a:r>
              <a:rPr lang="es-CL" dirty="0" smtClean="0"/>
              <a:t>A</a:t>
            </a:r>
            <a:r>
              <a:rPr lang="es-CL" dirty="0"/>
              <a:t>) Furioso.</a:t>
            </a:r>
          </a:p>
          <a:p>
            <a:endParaRPr lang="es-CL" dirty="0" smtClean="0"/>
          </a:p>
          <a:p>
            <a:r>
              <a:rPr lang="es-CL" dirty="0" smtClean="0"/>
              <a:t>B</a:t>
            </a:r>
            <a:r>
              <a:rPr lang="es-CL" dirty="0"/>
              <a:t>) Desilusionado</a:t>
            </a:r>
          </a:p>
          <a:p>
            <a:endParaRPr lang="es-CL" dirty="0" smtClean="0"/>
          </a:p>
          <a:p>
            <a:r>
              <a:rPr lang="es-CL" dirty="0" smtClean="0"/>
              <a:t>C</a:t>
            </a:r>
            <a:r>
              <a:rPr lang="es-CL" dirty="0"/>
              <a:t>) Indiferente</a:t>
            </a:r>
          </a:p>
          <a:p>
            <a:endParaRPr lang="es-CL" dirty="0" smtClean="0"/>
          </a:p>
          <a:p>
            <a:r>
              <a:rPr lang="es-CL" dirty="0" smtClean="0"/>
              <a:t>D</a:t>
            </a:r>
            <a:r>
              <a:rPr lang="es-CL" dirty="0"/>
              <a:t>) Satisfecho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699792" y="3789040"/>
            <a:ext cx="5616624" cy="1346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1-Para responder esta preguntas debías  ir al final de la historia y luego reconocer la actitud del ratón una vez llegado a su casa y comparar  su vida y la de su primo.</a:t>
            </a: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19685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234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764704"/>
            <a:ext cx="80648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 smtClean="0"/>
              <a:t>3.- ¿Qué </a:t>
            </a:r>
            <a:r>
              <a:rPr lang="es-CL" sz="2400" b="1" dirty="0"/>
              <a:t>diferencias tenía el ratón del pueblo con el ratón de la ciudad?</a:t>
            </a:r>
          </a:p>
          <a:p>
            <a:endParaRPr lang="es-CL" dirty="0" smtClean="0"/>
          </a:p>
          <a:p>
            <a:r>
              <a:rPr lang="es-CL" dirty="0" smtClean="0"/>
              <a:t>A</a:t>
            </a:r>
            <a:r>
              <a:rPr lang="es-CL" dirty="0"/>
              <a:t>) No tenían diferencia, ambos vivían de forma muy parecida.</a:t>
            </a:r>
          </a:p>
          <a:p>
            <a:endParaRPr lang="es-CL" dirty="0" smtClean="0"/>
          </a:p>
          <a:p>
            <a:r>
              <a:rPr lang="es-CL" dirty="0" smtClean="0"/>
              <a:t>B</a:t>
            </a:r>
            <a:r>
              <a:rPr lang="es-CL" dirty="0"/>
              <a:t>) Tenían distintos gustos por comer.</a:t>
            </a:r>
          </a:p>
          <a:p>
            <a:endParaRPr lang="es-CL" dirty="0" smtClean="0"/>
          </a:p>
          <a:p>
            <a:r>
              <a:rPr lang="es-CL" dirty="0" smtClean="0"/>
              <a:t>C</a:t>
            </a:r>
            <a:r>
              <a:rPr lang="es-CL" dirty="0"/>
              <a:t>) Tenían diferencias en sus formas de vivir, mientras uno vivía de forma miserable, el otro vivía como rey.</a:t>
            </a:r>
          </a:p>
          <a:p>
            <a:endParaRPr lang="es-CL" dirty="0" smtClean="0"/>
          </a:p>
          <a:p>
            <a:r>
              <a:rPr lang="es-CL" dirty="0" smtClean="0"/>
              <a:t>D</a:t>
            </a:r>
            <a:r>
              <a:rPr lang="es-CL" dirty="0"/>
              <a:t>) Respuesta B Y C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139952" y="4653136"/>
            <a:ext cx="446449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 esta respuestas debías reconocer en la historia las diferencias que tenían ambos personajes.</a:t>
            </a:r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30113"/>
            <a:ext cx="19685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140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548681"/>
            <a:ext cx="82089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 smtClean="0"/>
              <a:t>4.-¿Qué </a:t>
            </a:r>
            <a:r>
              <a:rPr lang="es-CL" sz="2400" b="1" dirty="0"/>
              <a:t>le dice el ratón del pueblo a su primo cuando se va de su casa?</a:t>
            </a:r>
          </a:p>
          <a:p>
            <a:endParaRPr lang="es-CL" dirty="0" smtClean="0"/>
          </a:p>
          <a:p>
            <a:r>
              <a:rPr lang="es-CL" dirty="0" smtClean="0"/>
              <a:t>A</a:t>
            </a:r>
            <a:r>
              <a:rPr lang="es-CL" dirty="0"/>
              <a:t>) Es mejor llevar una vida tranquila y sencilla, que vivir en la abundancia, pero siempre atemorizado</a:t>
            </a:r>
          </a:p>
          <a:p>
            <a:r>
              <a:rPr lang="es-CL" dirty="0"/>
              <a:t> </a:t>
            </a:r>
          </a:p>
          <a:p>
            <a:r>
              <a:rPr lang="es-CL" dirty="0"/>
              <a:t>B) Es mejor vivir en la ciudad con abundancia y como rey.</a:t>
            </a:r>
          </a:p>
          <a:p>
            <a:endParaRPr lang="es-CL" dirty="0" smtClean="0"/>
          </a:p>
          <a:p>
            <a:r>
              <a:rPr lang="es-CL" dirty="0" smtClean="0"/>
              <a:t>C</a:t>
            </a:r>
            <a:r>
              <a:rPr lang="es-CL" dirty="0"/>
              <a:t>) Que prefiere volver al campo, ya que no le gusto la ciudad.</a:t>
            </a:r>
          </a:p>
          <a:p>
            <a:endParaRPr lang="es-CL" dirty="0" smtClean="0"/>
          </a:p>
          <a:p>
            <a:r>
              <a:rPr lang="es-CL" dirty="0" smtClean="0"/>
              <a:t>D</a:t>
            </a:r>
            <a:r>
              <a:rPr lang="es-CL" dirty="0"/>
              <a:t>) Le agradece a su amigo por su invitación.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851920" y="4581128"/>
            <a:ext cx="475252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esta pregunta debías  considerar el problema de la historia, para llegar a la conclusión con la cuál se quedo El Ratón del pueblo.</a:t>
            </a: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31381"/>
            <a:ext cx="19685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7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LENGUAJE</a:t>
            </a:r>
            <a:endParaRPr lang="es-CL" sz="2000" b="1" dirty="0" smtClean="0"/>
          </a:p>
          <a:p>
            <a:pPr algn="ctr"/>
            <a:r>
              <a:rPr lang="es-CL" sz="2000" b="1" dirty="0" smtClean="0"/>
              <a:t>SEMANA 21 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366830" y="2450785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08104" y="5157192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 err="1" smtClean="0"/>
              <a:t>Correo:ximena.gallardo@colegio-jeanpiaget.cl</a:t>
            </a:r>
            <a:endParaRPr lang="es-CL" dirty="0" smtClean="0"/>
          </a:p>
          <a:p>
            <a:pPr algn="ctr"/>
            <a:r>
              <a:rPr lang="es-CL" dirty="0" smtClean="0"/>
              <a:t>Celular: 964357767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7 Rectángulo"/>
          <p:cNvSpPr/>
          <p:nvPr/>
        </p:nvSpPr>
        <p:spPr>
          <a:xfrm>
            <a:off x="467544" y="2034500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s-CL" dirty="0" smtClean="0"/>
              <a:t>Realiza  una comparación  de ambos personajes, considerando su descripción </a:t>
            </a:r>
            <a:r>
              <a:rPr lang="es-CL" dirty="0" smtClean="0"/>
              <a:t>psicológicas </a:t>
            </a:r>
            <a:r>
              <a:rPr lang="es-CL" dirty="0" smtClean="0"/>
              <a:t>de ellos .  ( </a:t>
            </a:r>
            <a:r>
              <a:rPr lang="es-CL" dirty="0" smtClean="0"/>
              <a:t>¿cómo </a:t>
            </a:r>
            <a:r>
              <a:rPr lang="es-CL" dirty="0" smtClean="0"/>
              <a:t>pensaban o </a:t>
            </a:r>
            <a:r>
              <a:rPr lang="es-CL" dirty="0" smtClean="0"/>
              <a:t>sentían? </a:t>
            </a:r>
            <a:r>
              <a:rPr lang="es-CL" dirty="0" smtClean="0"/>
              <a:t>)</a:t>
            </a:r>
          </a:p>
          <a:p>
            <a:r>
              <a:rPr lang="es-CL" dirty="0" smtClean="0"/>
              <a:t>____________________________________________________________________________________________________________________________________</a:t>
            </a:r>
          </a:p>
          <a:p>
            <a:r>
              <a:rPr lang="es-CL" dirty="0" smtClean="0"/>
              <a:t>  2) ¿Por qué se nos hace más difícil responder información implícita en un texto?</a:t>
            </a:r>
          </a:p>
          <a:p>
            <a:r>
              <a:rPr lang="es-CL" dirty="0" smtClean="0"/>
              <a:t>____________________________________________________________________________________________________________________________________</a:t>
            </a:r>
          </a:p>
          <a:p>
            <a:endParaRPr lang="es-CL" dirty="0"/>
          </a:p>
          <a:p>
            <a:r>
              <a:rPr lang="es-CL" dirty="0" smtClean="0"/>
              <a:t>  3)   </a:t>
            </a:r>
            <a:r>
              <a:rPr lang="es-CL" dirty="0"/>
              <a:t>¿</a:t>
            </a:r>
            <a:r>
              <a:rPr lang="es-CL" dirty="0" smtClean="0"/>
              <a:t>Qué estrategias podrías usar para encontrar la respuesta?</a:t>
            </a:r>
          </a:p>
          <a:p>
            <a:r>
              <a:rPr lang="es-CL" dirty="0" smtClean="0"/>
              <a:t>____________________________________________________________________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569234"/>
              </p:ext>
            </p:extLst>
          </p:nvPr>
        </p:nvGraphicFramePr>
        <p:xfrm>
          <a:off x="408828" y="538829"/>
          <a:ext cx="8136904" cy="5382691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Comunicación /  Cuarto Básico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Gallardo M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Patricia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Osorio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Profundizar su comprensión de las narraciones leídas: extrayendo información explícita e implícita;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-Describen a los personajes usando información explícita e implícita del texto.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-Aluden, en sus comentarios orales y escritos, con  información explícita de un texto.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-Contestan, oralmente o por escrito, preguntas que aluden a información implícita del texto.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Comprender una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Fabula  extrayendo información explicita e implícita/ describen – aluden 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Retroalimentar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items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más descendidos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relacionados con la extracción de  información implícita  de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la Evaluación Formativa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Responder ticket de salida y enviar a ximena.gallardo@colegio-jeanpiaget.cl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ENVIAR FOTOGRAFÍA POR WSP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56- 964519597  Fecha el día viernes 21 de agosto.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717" y="65228"/>
            <a:ext cx="950118" cy="8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55576" y="2132856"/>
            <a:ext cx="748883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dirty="0" smtClean="0"/>
          </a:p>
          <a:p>
            <a:pPr algn="ctr"/>
            <a:r>
              <a:rPr lang="es-CL" sz="2000" b="1" dirty="0" smtClean="0"/>
              <a:t>¿QUÉ ES LA INFORMACIÓN </a:t>
            </a:r>
            <a:r>
              <a:rPr lang="es-CL" sz="2000" b="1" dirty="0" smtClean="0">
                <a:solidFill>
                  <a:srgbClr val="FF0000"/>
                </a:solidFill>
              </a:rPr>
              <a:t>IMPLÍCITA</a:t>
            </a:r>
            <a:r>
              <a:rPr lang="es-CL" sz="2000" b="1" dirty="0" smtClean="0"/>
              <a:t>?</a:t>
            </a:r>
          </a:p>
          <a:p>
            <a:pPr algn="ctr"/>
            <a:endParaRPr lang="es-CL" sz="2000" b="1" dirty="0" smtClean="0"/>
          </a:p>
          <a:p>
            <a:pPr algn="ctr"/>
            <a:r>
              <a:rPr lang="es-CL" sz="2000" b="1" dirty="0" smtClean="0"/>
              <a:t>Es la INFORMACIÓN que NO está dicha de manera directa en el texto</a:t>
            </a:r>
          </a:p>
          <a:p>
            <a:endParaRPr lang="es-CL" sz="2000" b="1" dirty="0" smtClean="0"/>
          </a:p>
          <a:p>
            <a:r>
              <a:rPr lang="es-CL" sz="2000" b="1" dirty="0" smtClean="0"/>
              <a:t>Ejemplo:</a:t>
            </a:r>
          </a:p>
          <a:p>
            <a:endParaRPr lang="es-CL" sz="2000" b="1" dirty="0" smtClean="0"/>
          </a:p>
          <a:p>
            <a:r>
              <a:rPr lang="es-CL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es-CL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 </a:t>
            </a:r>
            <a:r>
              <a:rPr lang="es-CL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hada buena </a:t>
            </a:r>
            <a:r>
              <a:rPr lang="es-CL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 </a:t>
            </a:r>
            <a:r>
              <a:rPr lang="es-CL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hechizó. Por no ir a la escuela, le colocó dos orejas de burro, y por portarse mal, le dijo que cada vez que dijera una </a:t>
            </a:r>
            <a:r>
              <a:rPr lang="es-CL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mentira,</a:t>
            </a:r>
            <a:r>
              <a:rPr lang="es-CL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le crecería la </a:t>
            </a:r>
            <a:r>
              <a:rPr lang="es-CL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nariz…</a:t>
            </a:r>
            <a:endParaRPr lang="es-CL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CL" sz="2000" b="1" dirty="0"/>
          </a:p>
          <a:p>
            <a:r>
              <a:rPr lang="es-CL" sz="2000" b="1" dirty="0" smtClean="0"/>
              <a:t>Para descubrir esta respuesta, debes ser un </a:t>
            </a:r>
            <a:r>
              <a:rPr lang="es-CL" sz="2000" b="1" u="sng" dirty="0" smtClean="0"/>
              <a:t>lector activo</a:t>
            </a:r>
            <a:r>
              <a:rPr lang="es-CL" sz="2000" b="1" dirty="0" smtClean="0"/>
              <a:t>, </a:t>
            </a:r>
            <a:r>
              <a:rPr lang="es-CL" sz="2000" b="1" u="sng" dirty="0" smtClean="0"/>
              <a:t>buscar pistas</a:t>
            </a:r>
            <a:r>
              <a:rPr lang="es-CL" sz="2000" b="1" dirty="0" smtClean="0"/>
              <a:t> en el contexto y </a:t>
            </a:r>
            <a:r>
              <a:rPr lang="es-CL" sz="2000" b="1" u="sng" dirty="0" smtClean="0"/>
              <a:t>usar nuestros conocimientos previos</a:t>
            </a:r>
            <a:endParaRPr lang="es-CL" u="sng" dirty="0" smtClean="0"/>
          </a:p>
          <a:p>
            <a:endParaRPr lang="es-CL" u="sng" dirty="0"/>
          </a:p>
          <a:p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5" name="4 Elipse"/>
          <p:cNvSpPr/>
          <p:nvPr/>
        </p:nvSpPr>
        <p:spPr>
          <a:xfrm>
            <a:off x="3014949" y="1556792"/>
            <a:ext cx="3528392" cy="576064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¡ R E C O R D E M O S !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694" y="1472795"/>
            <a:ext cx="1164255" cy="97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Motivación 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338455" y="1413982"/>
            <a:ext cx="6768752" cy="1080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LA INFORMACIÓN IMPLÍCITA ES COMO UNA “ADIVINANZA” YO SÉ LA RESPUESTA POR </a:t>
            </a:r>
            <a:r>
              <a:rPr lang="es-CL" b="1" dirty="0" smtClean="0">
                <a:solidFill>
                  <a:srgbClr val="FF0000"/>
                </a:solidFill>
              </a:rPr>
              <a:t>LAS PISTAS </a:t>
            </a:r>
            <a:r>
              <a:rPr lang="es-CL" dirty="0" smtClean="0">
                <a:solidFill>
                  <a:schemeClr val="tx1"/>
                </a:solidFill>
              </a:rPr>
              <a:t>QUE ME ENTREGA EL TEXTO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338455" y="2780928"/>
            <a:ext cx="2657481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dirty="0" smtClean="0"/>
              <a:t>JUGUEMOS  </a:t>
            </a:r>
            <a:endParaRPr lang="es-CL" dirty="0"/>
          </a:p>
        </p:txBody>
      </p:sp>
      <p:pic>
        <p:nvPicPr>
          <p:cNvPr id="6" name="5 Imagen" descr="Stock Photo | Emoticonos, Sonriente feliz, Emojis para whatsap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195" y="2801178"/>
            <a:ext cx="1152525" cy="8235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 redondeado"/>
          <p:cNvSpPr/>
          <p:nvPr/>
        </p:nvSpPr>
        <p:spPr>
          <a:xfrm>
            <a:off x="219121" y="3752122"/>
            <a:ext cx="2840711" cy="24482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Es para lavarse las manos y el cuerpo, hace burbujas y huele muy bien</a:t>
            </a:r>
          </a:p>
          <a:p>
            <a:pPr algn="ctr"/>
            <a:endParaRPr lang="es-CL" dirty="0"/>
          </a:p>
          <a:p>
            <a:pPr algn="ctr"/>
            <a:endParaRPr lang="es-CL" dirty="0" smtClean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619" y="4797152"/>
            <a:ext cx="1370856" cy="122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3390683" y="3741237"/>
            <a:ext cx="2549469" cy="24482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Cuando hace mucho calor sale de la piel, es como agua</a:t>
            </a:r>
          </a:p>
          <a:p>
            <a:pPr algn="ctr"/>
            <a:endParaRPr lang="es-CL" dirty="0" smtClean="0"/>
          </a:p>
          <a:p>
            <a:pPr algn="ctr"/>
            <a:endParaRPr lang="es-CL" dirty="0"/>
          </a:p>
          <a:p>
            <a:pPr algn="ctr"/>
            <a:endParaRPr lang="es-CL" dirty="0" smtClean="0"/>
          </a:p>
          <a:p>
            <a:pPr algn="ctr"/>
            <a:endParaRPr lang="es-CL" dirty="0"/>
          </a:p>
          <a:p>
            <a:pPr algn="ctr"/>
            <a:endParaRPr lang="es-CL" dirty="0" smtClean="0"/>
          </a:p>
          <a:p>
            <a:pPr algn="ctr"/>
            <a:endParaRPr lang="es-CL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6228184" y="3752122"/>
            <a:ext cx="2664296" cy="24482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Es un alimento de pasta, largo y muy delgado, hay muchos en una bolsa</a:t>
            </a:r>
          </a:p>
          <a:p>
            <a:pPr algn="ctr"/>
            <a:endParaRPr lang="es-CL" dirty="0" smtClean="0"/>
          </a:p>
          <a:p>
            <a:pPr algn="ctr"/>
            <a:endParaRPr lang="es-CL" dirty="0"/>
          </a:p>
          <a:p>
            <a:pPr algn="ctr"/>
            <a:endParaRPr lang="es-CL" dirty="0" smtClean="0"/>
          </a:p>
          <a:p>
            <a:pPr algn="ctr"/>
            <a:endParaRPr lang="es-CL" dirty="0"/>
          </a:p>
          <a:p>
            <a:pPr algn="ctr"/>
            <a:endParaRPr lang="es-CL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616" y="4586959"/>
            <a:ext cx="1431602" cy="143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711" y="4797152"/>
            <a:ext cx="1428751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/>
          </a:bodyPr>
          <a:lstStyle/>
          <a:p>
            <a:r>
              <a:rPr lang="es-MX" dirty="0" smtClean="0"/>
              <a:t>Desarrollo de la clase</a:t>
            </a:r>
            <a:br>
              <a:rPr lang="es-MX" dirty="0" smtClean="0"/>
            </a:br>
            <a:r>
              <a:rPr lang="es-MX" dirty="0"/>
              <a:t>T</a:t>
            </a:r>
            <a:r>
              <a:rPr lang="es-MX" dirty="0" smtClean="0"/>
              <a:t>e invito a continuación, a revisar las preguntas de tu evaluación, más descendidas.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3375"/>
            <a:ext cx="7920880" cy="62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434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136904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707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700</Words>
  <Application>Microsoft Office PowerPoint</Application>
  <PresentationFormat>Presentación en pantalla (4:3)</PresentationFormat>
  <Paragraphs>113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PLANIFICACIÓN  CLASES VIRTUALES SEMANA N° 21  FECHA : 17 al 21 de Agosto</vt:lpstr>
      <vt:lpstr>Presentación de PowerPoint</vt:lpstr>
      <vt:lpstr>Presentación de PowerPoint</vt:lpstr>
      <vt:lpstr>Presentación de PowerPoint</vt:lpstr>
      <vt:lpstr>Inicio Activación Conocimientos Previos</vt:lpstr>
      <vt:lpstr>Motivación </vt:lpstr>
      <vt:lpstr>Desarrollo de la clase Te invito a continuación, a revisar las preguntas de tu evaluación, más descendidas.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82</cp:revision>
  <dcterms:created xsi:type="dcterms:W3CDTF">2020-07-06T03:06:52Z</dcterms:created>
  <dcterms:modified xsi:type="dcterms:W3CDTF">2020-08-19T00:33:29Z</dcterms:modified>
</cp:coreProperties>
</file>