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8" r:id="rId2"/>
    <p:sldId id="256" r:id="rId3"/>
    <p:sldId id="295" r:id="rId4"/>
    <p:sldId id="294" r:id="rId5"/>
    <p:sldId id="304" r:id="rId6"/>
    <p:sldId id="300" r:id="rId7"/>
    <p:sldId id="301" r:id="rId8"/>
    <p:sldId id="297" r:id="rId9"/>
    <p:sldId id="305" r:id="rId1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7" autoAdjust="0"/>
    <p:restoredTop sz="86477" autoAdjust="0"/>
  </p:normalViewPr>
  <p:slideViewPr>
    <p:cSldViewPr>
      <p:cViewPr>
        <p:scale>
          <a:sx n="81" d="100"/>
          <a:sy n="81" d="100"/>
        </p:scale>
        <p:origin x="-87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www.youtube.com/watch?v=uor-IFk4vK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youtube.com/watch?v=s-2os1Qgik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CeYQH6Y4MR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N°21</a:t>
            </a:r>
            <a:br>
              <a:rPr lang="es-CL" sz="2800" dirty="0"/>
            </a:br>
            <a:r>
              <a:rPr lang="es-CL" sz="2800" dirty="0"/>
              <a:t>FECHA : </a:t>
            </a:r>
            <a:r>
              <a:rPr lang="es-CL" sz="2800" dirty="0" smtClean="0"/>
              <a:t>17 </a:t>
            </a:r>
            <a:r>
              <a:rPr lang="es-CL" sz="2800" dirty="0"/>
              <a:t>AL </a:t>
            </a:r>
            <a:r>
              <a:rPr lang="es-CL" sz="2800" dirty="0" smtClean="0"/>
              <a:t>21   </a:t>
            </a:r>
            <a:r>
              <a:rPr lang="es-CL" sz="2800" dirty="0"/>
              <a:t>de agosto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1833680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598969"/>
              </p:ext>
            </p:extLst>
          </p:nvPr>
        </p:nvGraphicFramePr>
        <p:xfrm>
          <a:off x="467544" y="1196752"/>
          <a:ext cx="8136904" cy="5231290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 MUSICAL  3 Y 4° BÁSICO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FRANCISCO VARGAS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64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	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 4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Cantar (al unísono y cánones simples, entre otros) y tocar instrumentos de percusión y melódicos (</a:t>
                      </a:r>
                      <a:r>
                        <a:rPr lang="es-ES" sz="14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metalófono</a:t>
                      </a:r>
                      <a:r>
                        <a:rPr lang="es-E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, flauta dulce u otros).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132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Participan activamente en una variedad de cantos, juegos y versos rítmicos de origen o inspiración folclórica chilena.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Cantan con naturalidad, evitando forzar la voz y adoptando una postura sin tensiones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400" dirty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cánones simples melodías  y juegos rítmicos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OBJETIVO:  Escuchar cuentos cortos  y </a:t>
                      </a:r>
                      <a:r>
                        <a:rPr lang="es-E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cantar  </a:t>
                      </a:r>
                      <a:r>
                        <a:rPr lang="es-E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melodías </a:t>
                      </a:r>
                      <a:r>
                        <a:rPr lang="es-E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folklóricas </a:t>
                      </a:r>
                      <a:r>
                        <a:rPr lang="es-E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infantiles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>
                          <a:effectLst/>
                          <a:latin typeface="+mn-lt"/>
                        </a:rPr>
                        <a:t>FORMATIVA 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r="12939"/>
          <a:stretch/>
        </p:blipFill>
        <p:spPr bwMode="auto">
          <a:xfrm>
            <a:off x="0" y="-39186"/>
            <a:ext cx="9144000" cy="689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12623"/>
          <a:stretch/>
        </p:blipFill>
        <p:spPr bwMode="auto">
          <a:xfrm>
            <a:off x="31065" y="10950"/>
            <a:ext cx="9112935" cy="688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</p:spPr>
        <p:txBody>
          <a:bodyPr>
            <a:normAutofit fontScale="90000"/>
          </a:bodyPr>
          <a:lstStyle/>
          <a:p>
            <a:r>
              <a:rPr lang="es-CL" dirty="0"/>
              <a:t>Inicio</a:t>
            </a:r>
            <a:br>
              <a:rPr lang="es-CL" dirty="0"/>
            </a:br>
            <a:r>
              <a:rPr lang="es-CL" dirty="0"/>
              <a:t>Activación Conocimientos Previos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FC4AE4F1-0EFD-499B-8E23-DA45B5F99B5B}"/>
              </a:ext>
            </a:extLst>
          </p:cNvPr>
          <p:cNvSpPr/>
          <p:nvPr/>
        </p:nvSpPr>
        <p:spPr>
          <a:xfrm>
            <a:off x="611560" y="1591056"/>
            <a:ext cx="812427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Actividad 1: Activación de conocimientos.  Responden  </a:t>
            </a:r>
          </a:p>
          <a:p>
            <a:endParaRPr lang="es-ES" dirty="0"/>
          </a:p>
          <a:p>
            <a:r>
              <a:rPr lang="es-ES" dirty="0"/>
              <a:t>a.  ¿Qué es el ritmo y para que sirve? :</a:t>
            </a:r>
          </a:p>
          <a:p>
            <a:r>
              <a:rPr lang="es-ES" dirty="0"/>
              <a:t>b. Observen la siguiente imagen y  escuchen la siguiente canción  “ yo tengo el ritmo”</a:t>
            </a:r>
            <a:endParaRPr lang="es-ES" dirty="0">
              <a:solidFill>
                <a:schemeClr val="tx2"/>
              </a:solidFill>
            </a:endParaRPr>
          </a:p>
          <a:p>
            <a:r>
              <a:rPr lang="es-ES" dirty="0">
                <a:solidFill>
                  <a:schemeClr val="tx2"/>
                </a:solidFill>
              </a:rPr>
              <a:t> </a:t>
            </a:r>
            <a:r>
              <a:rPr lang="es-ES" dirty="0">
                <a:solidFill>
                  <a:schemeClr val="tx2"/>
                </a:solidFill>
                <a:hlinkClick r:id="rId4"/>
              </a:rPr>
              <a:t>https://www.youtube.com/watch?v=uor-IFk4vKU</a:t>
            </a:r>
            <a:endParaRPr lang="es-ES" dirty="0">
              <a:solidFill>
                <a:schemeClr val="tx2"/>
              </a:solidFill>
            </a:endParaRPr>
          </a:p>
          <a:p>
            <a:r>
              <a:rPr lang="es-ES" dirty="0"/>
              <a:t>y contesten </a:t>
            </a:r>
          </a:p>
          <a:p>
            <a:r>
              <a:rPr lang="es-ES" dirty="0"/>
              <a:t> ¿ Que  sintieron en su cuerpo  con la canción escuchada  ?</a:t>
            </a:r>
          </a:p>
          <a:p>
            <a:endParaRPr lang="es-ES" dirty="0">
              <a:solidFill>
                <a:schemeClr val="tx2"/>
              </a:solidFill>
            </a:endParaRPr>
          </a:p>
          <a:p>
            <a:endParaRPr lang="es-ES" dirty="0">
              <a:solidFill>
                <a:schemeClr val="tx2"/>
              </a:solidFill>
            </a:endParaRPr>
          </a:p>
          <a:p>
            <a:endParaRPr lang="es-ES" dirty="0">
              <a:solidFill>
                <a:schemeClr val="tx2"/>
              </a:solidFill>
            </a:endParaRP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8CF666C2-F311-4354-AC63-48928767C1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3573016"/>
            <a:ext cx="7632848" cy="242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Motivación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49711BFE-C7E9-4CFD-9C18-9D75266F313E}"/>
              </a:ext>
            </a:extLst>
          </p:cNvPr>
          <p:cNvSpPr/>
          <p:nvPr/>
        </p:nvSpPr>
        <p:spPr>
          <a:xfrm>
            <a:off x="1043608" y="1417638"/>
            <a:ext cx="6984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 Escuchan la siguiente  cuento  “ Escuela de vacas  ”</a:t>
            </a:r>
          </a:p>
          <a:p>
            <a:endParaRPr lang="es-CL" dirty="0"/>
          </a:p>
          <a:p>
            <a:r>
              <a:rPr lang="es-CL" dirty="0"/>
              <a:t>  </a:t>
            </a:r>
            <a:r>
              <a:rPr lang="es-CL" dirty="0">
                <a:hlinkClick r:id="rId4"/>
              </a:rPr>
              <a:t>https://www.youtube.com/watch?v=s-2os1QgikA</a:t>
            </a:r>
            <a:endParaRPr lang="es-CL" dirty="0"/>
          </a:p>
          <a:p>
            <a:endParaRPr lang="es-CL" dirty="0"/>
          </a:p>
          <a:p>
            <a:r>
              <a:rPr lang="es-ES" dirty="0"/>
              <a:t>Responder de manera individual que les pareció  el cuento  y de que hablaba.</a:t>
            </a:r>
          </a:p>
          <a:p>
            <a:endParaRPr lang="es-ES" dirty="0"/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D6E56130-5AFE-4235-859B-23CE50AFE4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68" y="3284984"/>
            <a:ext cx="7200800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61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Desarrollo de la clase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F117584A-8D16-433C-A9BF-29C6B91A0906}"/>
              </a:ext>
            </a:extLst>
          </p:cNvPr>
          <p:cNvSpPr/>
          <p:nvPr/>
        </p:nvSpPr>
        <p:spPr>
          <a:xfrm>
            <a:off x="611559" y="2220464"/>
            <a:ext cx="812427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s-ES_tradnl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Cantan y se aprenden la Canción “la vaquita loca ”</a:t>
            </a:r>
            <a:endParaRPr lang="es-CL" sz="24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s-ES_tradnl" sz="2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CL" sz="2400" dirty="0">
                <a:hlinkClick r:id="rId4"/>
              </a:rPr>
              <a:t>https://www.youtube.com/watch?v=CeYQH6Y4MRE</a:t>
            </a:r>
            <a:endParaRPr lang="es-ES_tradnl" sz="24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endParaRPr lang="es-CL" sz="24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b. Participan activamente entonando la canción individual y grupalmente </a:t>
            </a:r>
            <a:endParaRPr lang="es-CL" sz="24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</a:rPr>
              <a:t>       </a:t>
            </a:r>
          </a:p>
          <a:p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</a:rPr>
              <a:t>       c. Acompañan libremente canciones aprendidas con percusión corporal (palmas, pies u otros)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1981446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89094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CL" sz="2000" b="1" dirty="0"/>
              <a:t>ASIGNATURA</a:t>
            </a:r>
          </a:p>
          <a:p>
            <a:pPr algn="ctr"/>
            <a:r>
              <a:rPr lang="es-CL" sz="2000" b="1" dirty="0"/>
              <a:t>SEMANA 20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Nombre: _______________________________________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3275856" y="5513156"/>
            <a:ext cx="5616624" cy="108419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y audio  al: </a:t>
            </a:r>
          </a:p>
          <a:p>
            <a:pPr algn="ctr"/>
            <a:r>
              <a:rPr lang="es-CL" dirty="0"/>
              <a:t>Correo: </a:t>
            </a:r>
            <a:r>
              <a:rPr lang="es-CL" dirty="0" err="1"/>
              <a:t>francisco.vargas@colegio</a:t>
            </a:r>
            <a:r>
              <a:rPr lang="es-CL" dirty="0"/>
              <a:t> –jeanpiaget.cl o</a:t>
            </a:r>
          </a:p>
          <a:p>
            <a:pPr algn="ctr"/>
            <a:r>
              <a:rPr lang="es-CL" dirty="0"/>
              <a:t>Celular: +56932736590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CIERRE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44887117-4DE8-4331-89B4-B699137D76D6}"/>
              </a:ext>
            </a:extLst>
          </p:cNvPr>
          <p:cNvSpPr/>
          <p:nvPr/>
        </p:nvSpPr>
        <p:spPr>
          <a:xfrm>
            <a:off x="611560" y="2690336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 </a:t>
            </a:r>
            <a:r>
              <a:rPr lang="es-CL" sz="2000" dirty="0"/>
              <a:t>De acuerdo a la Cuento  “   La escuela de  vacas” Responde las siguientes preguntas</a:t>
            </a:r>
            <a:r>
              <a:rPr lang="es-CL" sz="2000" dirty="0" smtClean="0"/>
              <a:t>:</a:t>
            </a:r>
          </a:p>
          <a:p>
            <a:endParaRPr lang="es-CL" sz="2000" dirty="0"/>
          </a:p>
          <a:p>
            <a:r>
              <a:rPr lang="es-CL" sz="2000" dirty="0"/>
              <a:t>1) ¿  Cómo era la escuela de vacas? </a:t>
            </a:r>
          </a:p>
          <a:p>
            <a:r>
              <a:rPr lang="es-CL" sz="2000" dirty="0"/>
              <a:t>2)¿   En que se parece la escuela de vacas a tu escuela  ?  </a:t>
            </a:r>
          </a:p>
          <a:p>
            <a:r>
              <a:rPr lang="es-CL" sz="2000" dirty="0" smtClean="0"/>
              <a:t>3</a:t>
            </a:r>
            <a:r>
              <a:rPr lang="es-CL" sz="2000" dirty="0"/>
              <a:t>) Manda un audio con la canción “  Esta vaquita loca” aprendida </a:t>
            </a:r>
          </a:p>
          <a:p>
            <a:endParaRPr lang="es-CL" sz="2400" dirty="0"/>
          </a:p>
          <a:p>
            <a:endParaRPr lang="es-CL" sz="2400" dirty="0"/>
          </a:p>
          <a:p>
            <a:endParaRPr lang="es-CL" sz="2400" dirty="0"/>
          </a:p>
          <a:p>
            <a:endParaRPr lang="es-CL" sz="24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7D7A7913-83A8-4802-B409-79AE82E66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5459081"/>
            <a:ext cx="1963082" cy="113395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D20E5713-B3A0-46B0-BA9F-9AFB2A5067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6336" y="3140968"/>
            <a:ext cx="1170533" cy="137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xmlns="" id="{B8B52632-ED20-4A10-987F-6C12520FA3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8109497"/>
              </p:ext>
            </p:extLst>
          </p:nvPr>
        </p:nvGraphicFramePr>
        <p:xfrm>
          <a:off x="467544" y="980728"/>
          <a:ext cx="8208911" cy="48269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7726">
                  <a:extLst>
                    <a:ext uri="{9D8B030D-6E8A-4147-A177-3AD203B41FA5}">
                      <a16:colId xmlns:a16="http://schemas.microsoft.com/office/drawing/2014/main" xmlns="" val="4277652245"/>
                    </a:ext>
                  </a:extLst>
                </a:gridCol>
                <a:gridCol w="1923932">
                  <a:extLst>
                    <a:ext uri="{9D8B030D-6E8A-4147-A177-3AD203B41FA5}">
                      <a16:colId xmlns:a16="http://schemas.microsoft.com/office/drawing/2014/main" xmlns="" val="3741012848"/>
                    </a:ext>
                  </a:extLst>
                </a:gridCol>
                <a:gridCol w="2369139">
                  <a:extLst>
                    <a:ext uri="{9D8B030D-6E8A-4147-A177-3AD203B41FA5}">
                      <a16:colId xmlns:a16="http://schemas.microsoft.com/office/drawing/2014/main" xmlns="" val="2155564116"/>
                    </a:ext>
                  </a:extLst>
                </a:gridCol>
                <a:gridCol w="2578114">
                  <a:extLst>
                    <a:ext uri="{9D8B030D-6E8A-4147-A177-3AD203B41FA5}">
                      <a16:colId xmlns:a16="http://schemas.microsoft.com/office/drawing/2014/main" xmlns="" val="3565536222"/>
                    </a:ext>
                  </a:extLst>
                </a:gridCol>
              </a:tblGrid>
              <a:tr h="156961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Criterios 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PTO POR LOGRAR 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PTS   MEDIANAMENTE LOGRADO 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PTS   LOGRADO 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extLst>
                  <a:ext uri="{0D108BD9-81ED-4DB2-BD59-A6C34878D82A}">
                    <a16:rowId xmlns:a16="http://schemas.microsoft.com/office/drawing/2014/main" xmlns="" val="1148387629"/>
                  </a:ext>
                </a:extLst>
              </a:tr>
              <a:tr h="952247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Compromiso de los participantes  </a:t>
                      </a: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( TRANSVERSAL 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Manifiestan poco compromiso con el trabajo  realizado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Mayoritariamente se observa compromiso en gran parte del trabajo.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Todos los integrantes se comprometen con su trabajo.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extLst>
                  <a:ext uri="{0D108BD9-81ED-4DB2-BD59-A6C34878D82A}">
                    <a16:rowId xmlns:a16="http://schemas.microsoft.com/office/drawing/2014/main" xmlns="" val="3840154064"/>
                  </a:ext>
                </a:extLst>
              </a:tr>
              <a:tr h="952247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Ejecución del trabajo final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Hay varios errores en la ejecución del trabajo final.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Ejecutan su trabajo final con muy pocos errores o solo con un error.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Ejecutan su trabajo final sin errores.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extLst>
                  <a:ext uri="{0D108BD9-81ED-4DB2-BD59-A6C34878D82A}">
                    <a16:rowId xmlns:a16="http://schemas.microsoft.com/office/drawing/2014/main" xmlns="" val="3824471746"/>
                  </a:ext>
                </a:extLst>
              </a:tr>
              <a:tr h="1274220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Técnica  Vocal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Hay varios errores en la técnica instrumental y/o vocal del trabajo final.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Mayoritariamente se observa una correcta técnica instrumental y/o vocal en gran parte del trabajo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En la interpretación Domina los sonidos elegidos con sus variantes dinámicas, duración, timbre y articulación 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extLst>
                  <a:ext uri="{0D108BD9-81ED-4DB2-BD59-A6C34878D82A}">
                    <a16:rowId xmlns:a16="http://schemas.microsoft.com/office/drawing/2014/main" xmlns="" val="2755211116"/>
                  </a:ext>
                </a:extLst>
              </a:tr>
              <a:tr h="952247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Fluidez y expresividad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El sentido expresivo es ocasional o irregular.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Se comprende el propósito o finalidad expresiva en la mayoría de la canción 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Se transmite el propósito expresivo de la  canción 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extLst>
                  <a:ext uri="{0D108BD9-81ED-4DB2-BD59-A6C34878D82A}">
                    <a16:rowId xmlns:a16="http://schemas.microsoft.com/office/drawing/2014/main" xmlns="" val="3294949658"/>
                  </a:ext>
                </a:extLst>
              </a:tr>
              <a:tr h="308304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extLst>
                  <a:ext uri="{0D108BD9-81ED-4DB2-BD59-A6C34878D82A}">
                    <a16:rowId xmlns:a16="http://schemas.microsoft.com/office/drawing/2014/main" xmlns="" val="1049855681"/>
                  </a:ext>
                </a:extLst>
              </a:tr>
            </a:tbl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E731128E-0B7E-46A4-B6A5-4C42A3FE4229}"/>
              </a:ext>
            </a:extLst>
          </p:cNvPr>
          <p:cNvSpPr/>
          <p:nvPr/>
        </p:nvSpPr>
        <p:spPr>
          <a:xfrm>
            <a:off x="2195736" y="328799"/>
            <a:ext cx="4968552" cy="507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 </a:t>
            </a:r>
            <a:r>
              <a:rPr lang="es-CL" dirty="0">
                <a:solidFill>
                  <a:schemeClr val="tx1"/>
                </a:solidFill>
              </a:rPr>
              <a:t>RÚBRICA   EVALUACIÓN  SEMANA 21  CANCIÓN </a:t>
            </a:r>
          </a:p>
          <a:p>
            <a:pPr algn="ctr"/>
            <a:r>
              <a:rPr lang="es-CL">
                <a:solidFill>
                  <a:schemeClr val="tx1"/>
                </a:solidFill>
              </a:rPr>
              <a:t>LA VAQUITA LOCA</a:t>
            </a:r>
            <a:endParaRPr lang="es-C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7450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1909</TotalTime>
  <Words>495</Words>
  <Application>Microsoft Office PowerPoint</Application>
  <PresentationFormat>Presentación en pantalla (4:3)</PresentationFormat>
  <Paragraphs>93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PLANIFICACIÓN  CLASES VIRTUALES SEMANA N°21 FECHA : 17 AL 21   de agosto </vt:lpstr>
      <vt:lpstr>Presentación de PowerPoint</vt:lpstr>
      <vt:lpstr>Presentación de PowerPoint</vt:lpstr>
      <vt:lpstr>Presentación de PowerPoint</vt:lpstr>
      <vt:lpstr>Inicio Activación Conocimientos Previos</vt:lpstr>
      <vt:lpstr>Motivación </vt:lpstr>
      <vt:lpstr>Desarrollo de la clase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Colegio Jean Piaget</cp:lastModifiedBy>
  <cp:revision>85</cp:revision>
  <dcterms:created xsi:type="dcterms:W3CDTF">2020-07-06T03:06:52Z</dcterms:created>
  <dcterms:modified xsi:type="dcterms:W3CDTF">2020-08-16T23:03:58Z</dcterms:modified>
</cp:coreProperties>
</file>