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56" r:id="rId3"/>
    <p:sldId id="307" r:id="rId4"/>
    <p:sldId id="304" r:id="rId5"/>
    <p:sldId id="309" r:id="rId6"/>
    <p:sldId id="310" r:id="rId7"/>
    <p:sldId id="311" r:id="rId8"/>
    <p:sldId id="297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81" d="100"/>
          <a:sy n="81" d="100"/>
        </p:scale>
        <p:origin x="-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737388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17-08-2020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75469"/>
              </p:ext>
            </p:extLst>
          </p:nvPr>
        </p:nvGraphicFramePr>
        <p:xfrm>
          <a:off x="467544" y="1196752"/>
          <a:ext cx="8136904" cy="4483624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4°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7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Resolver conflictos entre pares en forma guiada y aplicar estrategias diversas de resolución de problemas, tales como escuchar, describir los sentimientos del otro y buscar un acuerdo que satisfaga a ambas partes.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06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 y respeto, que favorezcan la convivencia, como: actuaren forma empática (poniéndose en el lugar del otro); utilizar un buen trato (por ejemplo, saludar, despedirse, pedir por favor);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evitar y rechazar toda forma de violencia y discriminación ya sea por etnias, género, religión, nacionalidad, etc.; respetar el derecho de todos a expresar opiniones y pensar diferente; prestar ayuda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 OA7. IE4: </a:t>
                      </a:r>
                      <a:r>
                        <a:rPr lang="es-ES" sz="1400" dirty="0" smtClean="0"/>
                        <a:t>Reconocen verbalmente que los conflictos son parte de la vida diaria y que pueden resolverse.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Resolver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conflictos/ Aplicar estrategias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 que los conflictos son parte de nuestra vida y que se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pueden resolver aplicando estrategias de resolución de problemas.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 Se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evaluará a través del ticket de salida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dirty="0" smtClean="0">
                          <a:effectLst/>
                          <a:latin typeface="+mn-lt"/>
                        </a:rPr>
                        <a:t> IE4: Reconocen verbalmente que los conflictos son parte de la vida diaria y que pueden resolverse.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CL" dirty="0">
                <a:latin typeface="Brush Script MT" panose="03060802040406070304" pitchFamily="66" charset="0"/>
              </a:rPr>
              <a:t>Reglas clases virtuales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209" y="1124744"/>
            <a:ext cx="8229600" cy="5257800"/>
          </a:xfrm>
        </p:spPr>
        <p:txBody>
          <a:bodyPr>
            <a:normAutofit fontScale="92500"/>
          </a:bodyPr>
          <a:lstStyle/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s-MX" dirty="0">
                <a:solidFill>
                  <a:srgbClr val="002060"/>
                </a:solidFill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lang="es-MX" dirty="0">
              <a:solidFill>
                <a:prstClr val="black"/>
              </a:solidFill>
              <a:latin typeface="Footlight MT Light" panose="0204060206030A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14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747439" y="185191"/>
            <a:ext cx="8458200" cy="914401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123728" y="1466468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400" dirty="0">
                <a:solidFill>
                  <a:prstClr val="black"/>
                </a:solidFill>
                <a:ea typeface="+mj-ea"/>
                <a:cs typeface="+mj-cs"/>
              </a:rPr>
              <a:t>¿Qué es un conflicto?</a:t>
            </a:r>
            <a:endParaRPr lang="es-CL" dirty="0"/>
          </a:p>
        </p:txBody>
      </p:sp>
      <p:pic>
        <p:nvPicPr>
          <p:cNvPr id="11" name="Picture 2" descr="Ilustración de Ilustración De Tigre Estar Pensando Ilustració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730328" cy="373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30" y="1049910"/>
            <a:ext cx="8629751" cy="5765254"/>
          </a:xfrm>
          <a:prstGeom prst="rect">
            <a:avLst/>
          </a:prstGeom>
        </p:spPr>
      </p:pic>
      <p:sp>
        <p:nvSpPr>
          <p:cNvPr id="3" name="2 Título"/>
          <p:cNvSpPr txBox="1">
            <a:spLocks/>
          </p:cNvSpPr>
          <p:nvPr/>
        </p:nvSpPr>
        <p:spPr>
          <a:xfrm>
            <a:off x="739706" y="235740"/>
            <a:ext cx="7772400" cy="84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09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7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6963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8963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ORIENTACIÓN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¿Qué es un conflicto?</a:t>
            </a:r>
          </a:p>
          <a:p>
            <a:r>
              <a:rPr lang="es-CL" dirty="0" smtClean="0"/>
              <a:t>2.- ¿Se pueden evitar los conflictos? ¿Qué debemos hacer?</a:t>
            </a:r>
          </a:p>
          <a:p>
            <a:r>
              <a:rPr lang="es-CL" dirty="0" smtClean="0"/>
              <a:t>3.- Nombra estrategias que te ayuden a evitar y resolver conflictos.</a:t>
            </a:r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5686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Rectángulo redondeado"/>
          <p:cNvSpPr/>
          <p:nvPr/>
        </p:nvSpPr>
        <p:spPr>
          <a:xfrm>
            <a:off x="3491880" y="5013176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b="1" dirty="0"/>
              <a:t>C</a:t>
            </a:r>
            <a:r>
              <a:rPr lang="es-CL" b="1" dirty="0" smtClean="0"/>
              <a:t>orreo: 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398</Words>
  <Application>Microsoft Office PowerPoint</Application>
  <PresentationFormat>Presentación en pantalla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PLANIFICACIÓN  CLASES VIRTUALES ORIENTACIÓN  SEMANA N°21 FECHA : 17-08-2020</vt:lpstr>
      <vt:lpstr>Presentación de PowerPoint</vt:lpstr>
      <vt:lpstr>Reglas clases virtuales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85</cp:revision>
  <dcterms:created xsi:type="dcterms:W3CDTF">2020-07-06T03:06:52Z</dcterms:created>
  <dcterms:modified xsi:type="dcterms:W3CDTF">2020-08-16T22:53:04Z</dcterms:modified>
</cp:coreProperties>
</file>