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56" r:id="rId3"/>
    <p:sldId id="310" r:id="rId4"/>
    <p:sldId id="304" r:id="rId5"/>
    <p:sldId id="313" r:id="rId6"/>
    <p:sldId id="321" r:id="rId7"/>
    <p:sldId id="320" r:id="rId8"/>
    <p:sldId id="29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29-08-2020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420888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N° 23</a:t>
            </a:r>
            <a:br>
              <a:rPr lang="es-CL" sz="2800" dirty="0"/>
            </a:br>
            <a:r>
              <a:rPr lang="es-CL" sz="2800" dirty="0"/>
              <a:t>FECHA : 01- septiembre-2020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66812" y="457200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02" y="323387"/>
            <a:ext cx="1189200" cy="1027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4290"/>
              </p:ext>
            </p:extLst>
          </p:nvPr>
        </p:nvGraphicFramePr>
        <p:xfrm>
          <a:off x="395536" y="715492"/>
          <a:ext cx="8136904" cy="5442192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Visuales</a:t>
                      </a: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3°y 4°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Crear trabajos de arte con un propósito expresivo personal y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basados en la observación del: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entorno natural: naturaleza y paisaje americano 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entorno cultural: América y sus tradiciones (cultura precolombina, tradiciones y artesanía americana)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entorno artístico: arte precolombino y de movimientos artísticos como muralismo mexicano, naif y surrealismo en Chile, Latinoamérica y en el resto del mundo (OA 1)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 en discusiones acerca de imágenes, videos y obras de arte sobre el entorno natural del paisaje americano.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Desarrollan ideas para sus trabajos por medio de la observación de imágenes y obras de arte acerca de fenómenos de la naturaleza.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Seleccionan obras de artistas con temas del entorno natural, el paisaje americano y </a:t>
                      </a:r>
                      <a:r>
                        <a:rPr lang="es-C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</a:t>
                      </a: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Art como referentes para la creación personal.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Seleccionan adecuadamente materiales para la creación personal en relación con el propósito expresivo. 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Crean pinturas y esculturas basadas en la expresión de emociones, experiencias e ideas acerca del entorno natural, el paisaje americano y </a:t>
                      </a:r>
                      <a:r>
                        <a:rPr lang="es-C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</a:t>
                      </a:r>
                      <a:r>
                        <a:rPr lang="es-C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Art.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Demostrar manejo de materiales, herramientas y procedimientos de las artes visuales en sus pinturas y esculturas.</a:t>
                      </a:r>
                      <a:endParaRPr lang="es-CL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Construir maqueta de un edificio de una civilización inventada a partir de la observación de las ciudades arqueológicas de América.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35" y="188641"/>
            <a:ext cx="768711" cy="664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¿Qué sabes sobre la arqueología? </a:t>
            </a:r>
          </a:p>
          <a:p>
            <a:endParaRPr lang="es-CL" sz="2800" dirty="0"/>
          </a:p>
          <a:p>
            <a:r>
              <a:rPr lang="es-CL" sz="2800" dirty="0"/>
              <a:t>¿Conoces alguna ciudad arqueológica de américa?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ARQUEOLOGÍA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709120"/>
          </a:xfrm>
        </p:spPr>
        <p:txBody>
          <a:bodyPr>
            <a:normAutofit lnSpcReduction="10000"/>
          </a:bodyPr>
          <a:lstStyle/>
          <a:p>
            <a:r>
              <a:rPr lang="es-CL" dirty="0"/>
              <a:t>Ciencia que estudia, describe e interpreta las civilizaciones antiguas a través de los monumentos, las obras de arte, los utensilios y los documentos que de ellas se han conservado hasta la actualidad.</a:t>
            </a:r>
            <a:endParaRPr lang="es-CL" sz="2800" dirty="0">
              <a:latin typeface="Comic Sans MS" pitchFamily="66" charset="0"/>
            </a:endParaRPr>
          </a:p>
        </p:txBody>
      </p:sp>
      <p:pic>
        <p:nvPicPr>
          <p:cNvPr id="8194" name="Picture 2" descr="10 ruinas mayas en México | Los apuntes del viaj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25726"/>
            <a:ext cx="3880342" cy="206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/>
              <a:t>EJEMPLO DE ARQUEOLOGÍA AMERICANA </a:t>
            </a:r>
          </a:p>
        </p:txBody>
      </p:sp>
      <p:pic>
        <p:nvPicPr>
          <p:cNvPr id="9218" name="Picture 2" descr="Los mejores sitios arqueológicos de América | Publimetro Méxic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3600400" cy="24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10 ruinas mayas en México | Los apuntes del viaje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09076"/>
            <a:ext cx="4574956" cy="243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Detenidos seis turistas en Perú por defecar y causar daños en Machu Picch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350453"/>
            <a:ext cx="4464496" cy="251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1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 A CREAR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7125112" cy="4051437"/>
          </a:xfrm>
        </p:spPr>
        <p:txBody>
          <a:bodyPr/>
          <a:lstStyle/>
          <a:p>
            <a:r>
              <a:rPr lang="es-CL" sz="2400" dirty="0"/>
              <a:t>AHORA QUE YA SABEMOS Y CONOCEMOS ALGUNAS CONSTRUCCIONES ARQUEOLÓGICAS, ES MOMENTO DE COMENZAR A CREAR Y PARA ESO DEBES TENER EN CUENTA LO SIGUIENTE: </a:t>
            </a:r>
          </a:p>
          <a:p>
            <a:r>
              <a:rPr lang="es-CL" dirty="0"/>
              <a:t> Materiales seleccionados.</a:t>
            </a:r>
          </a:p>
          <a:p>
            <a:r>
              <a:rPr lang="es-CL" dirty="0"/>
              <a:t>Ciudad a crear.</a:t>
            </a:r>
          </a:p>
          <a:p>
            <a:r>
              <a:rPr lang="es-CL" dirty="0"/>
              <a:t>Mucha imaginación </a:t>
            </a:r>
          </a:p>
        </p:txBody>
      </p:sp>
      <p:pic>
        <p:nvPicPr>
          <p:cNvPr id="7172" name="Picture 4" descr="en-construccion-y-obra-imagen-animada-0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84984"/>
            <a:ext cx="2978284" cy="336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 smtClean="0"/>
              <a:t>Artes </a:t>
            </a:r>
            <a:r>
              <a:rPr lang="es-CL" sz="2000" b="1" dirty="0"/>
              <a:t>Visuales</a:t>
            </a:r>
          </a:p>
          <a:p>
            <a:pPr algn="ctr"/>
            <a:r>
              <a:rPr lang="es-CL" sz="2000" b="1" dirty="0"/>
              <a:t>SEMANA 23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1)¿Tú obra de arte está inspirada en alguna ciudad vista con anterioridad 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2) ¿Qué características tiene tú ciudad arqueológica? </a:t>
            </a:r>
          </a:p>
          <a:p>
            <a:endParaRPr lang="es-CL" sz="2000" b="1" dirty="0"/>
          </a:p>
          <a:p>
            <a:r>
              <a:rPr lang="es-CL" sz="2000" b="1" dirty="0"/>
              <a:t>3) </a:t>
            </a:r>
            <a:r>
              <a:rPr lang="es-CL" b="1" dirty="0"/>
              <a:t>¿Qué materiales utilizaste para la creación de tú obra?</a:t>
            </a:r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465</Words>
  <Application>Microsoft Office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PLANIFICACIÓN  CLASES VIRTUALES SEMANA N° 23 FECHA : 01- septiembre-2020</vt:lpstr>
      <vt:lpstr>Presentación de PowerPoint</vt:lpstr>
      <vt:lpstr>Reglas para una buena clase </vt:lpstr>
      <vt:lpstr>Inicio Activación Conocimientos Previos</vt:lpstr>
      <vt:lpstr>ARQUEOLOGÍA</vt:lpstr>
      <vt:lpstr>EJEMPLO DE ARQUEOLOGÍA AMERICANA </vt:lpstr>
      <vt:lpstr> A CREAR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110</cp:revision>
  <dcterms:created xsi:type="dcterms:W3CDTF">2020-07-06T03:06:52Z</dcterms:created>
  <dcterms:modified xsi:type="dcterms:W3CDTF">2020-08-29T19:05:35Z</dcterms:modified>
</cp:coreProperties>
</file>