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98" r:id="rId3"/>
    <p:sldId id="256" r:id="rId4"/>
    <p:sldId id="295" r:id="rId5"/>
    <p:sldId id="305" r:id="rId6"/>
    <p:sldId id="317" r:id="rId7"/>
    <p:sldId id="300" r:id="rId8"/>
    <p:sldId id="304" r:id="rId9"/>
    <p:sldId id="315" r:id="rId10"/>
    <p:sldId id="316" r:id="rId11"/>
    <p:sldId id="318" r:id="rId12"/>
    <p:sldId id="29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 varScale="1">
        <p:scale>
          <a:sx n="74" d="100"/>
          <a:sy n="74" d="100"/>
        </p:scale>
        <p:origin x="12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78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80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01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62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08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49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9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3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26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50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5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0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microsoft.com/office/2007/relationships/hdphoto" Target="../media/hdphoto1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gif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620688"/>
            <a:ext cx="7772400" cy="2212156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CIENCIAS NATURALES </a:t>
            </a:r>
            <a:br>
              <a:rPr lang="es-CL" sz="2800" b="1" dirty="0" smtClean="0"/>
            </a:br>
            <a:r>
              <a:rPr lang="es-CL" sz="2800" b="1" dirty="0" smtClean="0"/>
              <a:t>4° AÑO BÁSICO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23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04-09-2020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31032"/>
          </a:xfrm>
        </p:spPr>
        <p:txBody>
          <a:bodyPr/>
          <a:lstStyle/>
          <a:p>
            <a:r>
              <a:rPr lang="es-CL" dirty="0">
                <a:solidFill>
                  <a:schemeClr val="accent4">
                    <a:lumMod val="75000"/>
                  </a:schemeClr>
                </a:solidFill>
              </a:rPr>
              <a:t>¿Qué es una hipótesis?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6373" y="1844824"/>
            <a:ext cx="8229600" cy="1900808"/>
          </a:xfrm>
        </p:spPr>
        <p:txBody>
          <a:bodyPr/>
          <a:lstStyle/>
          <a:p>
            <a:pPr algn="ctr"/>
            <a:r>
              <a:rPr lang="es-ES" dirty="0">
                <a:solidFill>
                  <a:srgbClr val="FF0000"/>
                </a:solidFill>
                <a:latin typeface="AspiraNar-Light"/>
              </a:rPr>
              <a:t>Es una posible respuesta a </a:t>
            </a:r>
            <a:r>
              <a:rPr lang="es-ES" dirty="0" smtClean="0">
                <a:solidFill>
                  <a:srgbClr val="FF0000"/>
                </a:solidFill>
                <a:latin typeface="AspiraNar-Light"/>
              </a:rPr>
              <a:t>la pregunta de investigación, </a:t>
            </a:r>
            <a:r>
              <a:rPr lang="es-ES" dirty="0">
                <a:solidFill>
                  <a:srgbClr val="FF0000"/>
                </a:solidFill>
                <a:latin typeface="AspiraNar-Light"/>
              </a:rPr>
              <a:t>que </a:t>
            </a:r>
            <a:r>
              <a:rPr lang="es-ES" dirty="0" smtClean="0">
                <a:solidFill>
                  <a:srgbClr val="FF0000"/>
                </a:solidFill>
                <a:latin typeface="AspiraNar-Light"/>
              </a:rPr>
              <a:t>se puede </a:t>
            </a:r>
            <a:r>
              <a:rPr lang="es-ES" dirty="0">
                <a:solidFill>
                  <a:srgbClr val="FF0000"/>
                </a:solidFill>
                <a:latin typeface="AspiraNar-Light"/>
              </a:rPr>
              <a:t>comprobar </a:t>
            </a:r>
            <a:r>
              <a:rPr lang="es-ES" dirty="0" smtClean="0">
                <a:solidFill>
                  <a:srgbClr val="FF0000"/>
                </a:solidFill>
                <a:latin typeface="AspiraNar-Light"/>
              </a:rPr>
              <a:t>a través </a:t>
            </a:r>
            <a:r>
              <a:rPr lang="es-ES" dirty="0">
                <a:solidFill>
                  <a:srgbClr val="FF0000"/>
                </a:solidFill>
                <a:latin typeface="AspiraNar-Light"/>
              </a:rPr>
              <a:t>de </a:t>
            </a:r>
            <a:r>
              <a:rPr lang="es-ES" dirty="0" smtClean="0">
                <a:solidFill>
                  <a:srgbClr val="FF0000"/>
                </a:solidFill>
                <a:latin typeface="AspiraNar-Light"/>
              </a:rPr>
              <a:t>la </a:t>
            </a:r>
            <a:r>
              <a:rPr lang="es-CL" dirty="0" smtClean="0">
                <a:solidFill>
                  <a:srgbClr val="FF0000"/>
                </a:solidFill>
                <a:latin typeface="AspiraNar-Light"/>
              </a:rPr>
              <a:t>experimentación.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242116" y="5579715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No olvides, la definición que acabo de presentar, será muy importante para la próxima clase</a:t>
            </a:r>
            <a:endParaRPr lang="es-CL" dirty="0"/>
          </a:p>
        </p:txBody>
      </p:sp>
      <p:sp>
        <p:nvSpPr>
          <p:cNvPr id="5" name="Flecha derecha 4"/>
          <p:cNvSpPr/>
          <p:nvPr/>
        </p:nvSpPr>
        <p:spPr>
          <a:xfrm rot="16200000">
            <a:off x="3499588" y="4662475"/>
            <a:ext cx="2395128" cy="1834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4718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683568" y="2567250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1. ¿Crees que los elementos vivos y no vivos, interactúan entre si en un ecosistema? ¿Cómo? </a:t>
            </a:r>
          </a:p>
          <a:p>
            <a:pPr algn="just"/>
            <a:endParaRPr lang="es-ES" b="1" dirty="0"/>
          </a:p>
          <a:p>
            <a:pPr algn="just"/>
            <a:r>
              <a:rPr lang="es-ES" b="1" dirty="0" smtClean="0"/>
              <a:t>2</a:t>
            </a:r>
            <a:r>
              <a:rPr lang="es-ES" b="1" dirty="0"/>
              <a:t>. </a:t>
            </a:r>
            <a:r>
              <a:rPr lang="es-ES" b="1" dirty="0" smtClean="0"/>
              <a:t> Nombra al menos 2 ejemplos de interacciones en un ecosistema determinado</a:t>
            </a:r>
            <a:endParaRPr lang="es-ES" b="1" dirty="0"/>
          </a:p>
          <a:p>
            <a:pPr algn="just"/>
            <a:endParaRPr lang="es-ES" b="1" dirty="0" smtClean="0"/>
          </a:p>
          <a:p>
            <a:pPr algn="just"/>
            <a:r>
              <a:rPr lang="es-ES" b="1" dirty="0" smtClean="0"/>
              <a:t>3.  Al desarrollar la actividad experimental: ¿Crees que es importante cuidar el medio ambiente? ¿Por qué?</a:t>
            </a:r>
            <a:endParaRPr lang="es-E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3491880" y="5301208"/>
            <a:ext cx="5256584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las respuestas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</a:t>
            </a:r>
            <a:r>
              <a:rPr lang="es-CL" b="1" dirty="0" smtClean="0"/>
              <a:t>adelina.elgueta@colegio-jeanpiaget.cl</a:t>
            </a:r>
          </a:p>
          <a:p>
            <a:pPr algn="ctr"/>
            <a:r>
              <a:rPr lang="es-CL" dirty="0" smtClean="0"/>
              <a:t>Celular</a:t>
            </a:r>
            <a:r>
              <a:rPr lang="es-CL" dirty="0"/>
              <a:t>:  </a:t>
            </a:r>
            <a:r>
              <a:rPr lang="es-CL" b="1" dirty="0"/>
              <a:t>+56933639868</a:t>
            </a:r>
            <a:endParaRPr lang="es-CL" b="1" dirty="0" smtClean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3600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Rectángulo redondeado"/>
          <p:cNvSpPr/>
          <p:nvPr/>
        </p:nvSpPr>
        <p:spPr>
          <a:xfrm>
            <a:off x="2372906" y="55934"/>
            <a:ext cx="4608512" cy="14342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ASIGNATURA: CIENCIAS NATURALES 4°</a:t>
            </a:r>
          </a:p>
          <a:p>
            <a:pPr algn="ctr"/>
            <a:r>
              <a:rPr lang="es-ES" sz="1400" b="1" dirty="0" smtClean="0"/>
              <a:t>IE2: </a:t>
            </a:r>
            <a:r>
              <a:rPr lang="es-ES" sz="1400" b="1" dirty="0"/>
              <a:t>Dan ejemplos de interacciones que se generan entre elementos vivos y no vivos de un ecosistema</a:t>
            </a:r>
            <a:endParaRPr lang="es-CL" sz="1400" b="1" dirty="0" smtClean="0"/>
          </a:p>
          <a:p>
            <a:pPr algn="ctr"/>
            <a:r>
              <a:rPr lang="es-CL" sz="2000" b="1" dirty="0" smtClean="0"/>
              <a:t>SEMANA 23</a:t>
            </a:r>
            <a:endParaRPr lang="es-CL" sz="2000" b="1" dirty="0"/>
          </a:p>
        </p:txBody>
      </p:sp>
      <p:pic>
        <p:nvPicPr>
          <p:cNvPr id="11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62" y="4723327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655091"/>
              </p:ext>
            </p:extLst>
          </p:nvPr>
        </p:nvGraphicFramePr>
        <p:xfrm>
          <a:off x="467544" y="965102"/>
          <a:ext cx="8136904" cy="4445259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765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Ciencias Naturales / 4° Año Básico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Adelina Elgueta</a:t>
                      </a:r>
                      <a:r>
                        <a:rPr lang="es-CL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Cornejo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0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(OA 1) 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Reconocer, por medio de la exploración, que un ecosistema está compuesto por elementos vivos (animales, plantas, etc.) y no vivos (piedras, aguas, tierra, etc.) que interactúan entre sí.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32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</a:t>
                      </a:r>
                      <a:r>
                        <a:rPr kumimoji="0" lang="es-C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DE EVALUACIÓN</a:t>
                      </a:r>
                      <a:endParaRPr kumimoji="0" lang="es-CL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b="0" i="0" u="none" strike="noStrike" baseline="0" dirty="0" smtClean="0">
                          <a:latin typeface="UnitSlabPro"/>
                        </a:rPr>
                        <a:t>IE 2 </a:t>
                      </a:r>
                      <a:r>
                        <a:rPr lang="es-ES" sz="1400" b="0" i="0" u="none" strike="noStrike" baseline="0" dirty="0" smtClean="0">
                          <a:latin typeface="UnitSlabPro-Light"/>
                        </a:rPr>
                        <a:t>Dan ejemplos de interacciones que se generan entre elementos vivos y no vivos de un </a:t>
                      </a:r>
                      <a:r>
                        <a:rPr lang="es-CL" sz="1400" b="0" i="0" u="none" strike="noStrike" baseline="0" dirty="0" smtClean="0">
                          <a:latin typeface="UnitSlabPro-Light"/>
                        </a:rPr>
                        <a:t>ecosistema.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4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Interacción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 el</a:t>
                      </a: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ementos </a:t>
                      </a:r>
                      <a:r>
                        <a:rPr lang="es-ES_tradn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vivos y no vivos de un </a:t>
                      </a: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ecosistema.       Habilidades: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Observar – exploran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9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Explorar y relacionar la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interacción de los elementos vivos y no vivos de un ecosistema.</a:t>
                      </a:r>
                      <a:endParaRPr lang="es-ES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2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evaluará a través de TICKET DE SALIDA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IE2: Dan ejemplos de interacciones que se generan entre elementos vivos y no vivos de un ecosistema.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b="1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 smtClean="0">
                <a:latin typeface="Brush Script MT" panose="03060802040406070304" pitchFamily="66" charset="0"/>
              </a:rPr>
              <a:t>Reglas clases virtuales</a:t>
            </a:r>
            <a:endParaRPr lang="es-CL" dirty="0">
              <a:latin typeface="Brush Script MT" panose="03060802040406070304" pitchFamily="66" charset="0"/>
            </a:endParaRP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Preséntate con vestimenta adecuada para la clase.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No consumas alimentos mientras estés en clases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apoderado o adulto puede estar a su lado. Pero no debe interrumpir las clases. 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Ciencias Naturales 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52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3300"/>
            <a:ext cx="7529213" cy="144016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5193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683568" y="2420888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>
                <a:solidFill>
                  <a:srgbClr val="002060"/>
                </a:solidFill>
              </a:rPr>
              <a:t>¿Cuáles son los factores bióticos que encontramos en un ecosistema? Nómbralos</a:t>
            </a:r>
            <a:endParaRPr lang="es-CL" sz="2800" dirty="0">
              <a:solidFill>
                <a:srgbClr val="002060"/>
              </a:solidFill>
            </a:endParaRPr>
          </a:p>
        </p:txBody>
      </p:sp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48760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764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Motivación 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791580" y="1565961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002060"/>
                </a:solidFill>
              </a:rPr>
              <a:t>Encuentra en la sopa de letras, los elementos abióticos de un ecosistema</a:t>
            </a:r>
            <a:endParaRPr lang="es-CL" sz="2400" dirty="0">
              <a:solidFill>
                <a:srgbClr val="002060"/>
              </a:solidFill>
            </a:endParaRPr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2627784" y="2559647"/>
            <a:ext cx="3456384" cy="41044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dirty="0" smtClean="0"/>
              <a:t> P  T   </a:t>
            </a:r>
            <a:r>
              <a:rPr lang="pt-BR" dirty="0" err="1" smtClean="0"/>
              <a:t>T</a:t>
            </a:r>
            <a:r>
              <a:rPr lang="pt-BR" dirty="0" smtClean="0"/>
              <a:t>  </a:t>
            </a:r>
            <a:r>
              <a:rPr lang="pt-BR" dirty="0" err="1" smtClean="0"/>
              <a:t>T</a:t>
            </a:r>
            <a:r>
              <a:rPr lang="pt-BR" dirty="0" smtClean="0"/>
              <a:t>   I   E  R  </a:t>
            </a:r>
            <a:r>
              <a:rPr lang="pt-BR" dirty="0" err="1" smtClean="0"/>
              <a:t>R</a:t>
            </a:r>
            <a:r>
              <a:rPr lang="pt-BR" dirty="0" smtClean="0"/>
              <a:t>   A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W A </a:t>
            </a:r>
            <a:r>
              <a:rPr lang="pt-BR" dirty="0" smtClean="0"/>
              <a:t>  S  D  F  G  B  N  </a:t>
            </a:r>
            <a:r>
              <a:rPr lang="pt-BR" dirty="0"/>
              <a:t>M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S  H  U </a:t>
            </a:r>
            <a:r>
              <a:rPr lang="pt-BR" dirty="0"/>
              <a:t>M </a:t>
            </a:r>
            <a:r>
              <a:rPr lang="pt-BR" dirty="0" smtClean="0"/>
              <a:t> E  D  A  D  N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O   I   A  </a:t>
            </a:r>
            <a:r>
              <a:rPr lang="pt-BR" dirty="0" err="1" smtClean="0"/>
              <a:t>A</a:t>
            </a:r>
            <a:r>
              <a:rPr lang="pt-BR" dirty="0" smtClean="0"/>
              <a:t>  G  U  A  Y  V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U </a:t>
            </a:r>
            <a:r>
              <a:rPr lang="pt-BR" dirty="0" smtClean="0"/>
              <a:t>  E  T   I   G  H  N  J  C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E </a:t>
            </a:r>
            <a:r>
              <a:rPr lang="pt-BR" dirty="0" smtClean="0"/>
              <a:t>  A  F   G  H  B  U  S  </a:t>
            </a:r>
            <a:r>
              <a:rPr lang="pt-BR" dirty="0"/>
              <a:t>X</a:t>
            </a:r>
          </a:p>
          <a:p>
            <a:pPr marL="0" indent="0">
              <a:buNone/>
            </a:pPr>
            <a:r>
              <a:rPr lang="pt-BR" dirty="0"/>
              <a:t>R </a:t>
            </a:r>
            <a:r>
              <a:rPr lang="pt-BR" dirty="0" smtClean="0"/>
              <a:t>  I   E  W  </a:t>
            </a:r>
            <a:r>
              <a:rPr lang="pt-BR" dirty="0"/>
              <a:t>E </a:t>
            </a:r>
            <a:r>
              <a:rPr lang="pt-BR" dirty="0" smtClean="0"/>
              <a:t>  T  P  O  </a:t>
            </a:r>
            <a:r>
              <a:rPr lang="pt-BR" dirty="0"/>
              <a:t>Z</a:t>
            </a:r>
          </a:p>
          <a:p>
            <a:pPr marL="0" indent="0">
              <a:buNone/>
            </a:pPr>
            <a:r>
              <a:rPr lang="pt-BR" dirty="0"/>
              <a:t>H </a:t>
            </a:r>
            <a:r>
              <a:rPr lang="pt-BR" dirty="0" smtClean="0"/>
              <a:t> R  </a:t>
            </a:r>
            <a:r>
              <a:rPr lang="pt-BR" dirty="0" err="1" smtClean="0"/>
              <a:t>R</a:t>
            </a:r>
            <a:r>
              <a:rPr lang="pt-BR" dirty="0" smtClean="0"/>
              <a:t>   P   L   </a:t>
            </a:r>
            <a:r>
              <a:rPr lang="pt-BR" dirty="0"/>
              <a:t>P </a:t>
            </a:r>
            <a:r>
              <a:rPr lang="pt-BR" dirty="0" smtClean="0"/>
              <a:t> Ñ  L  R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A </a:t>
            </a:r>
            <a:r>
              <a:rPr lang="pt-BR" dirty="0" smtClean="0"/>
              <a:t> E   R  T   Y   H  J   V  </a:t>
            </a:r>
            <a:r>
              <a:rPr lang="pt-BR" dirty="0" err="1" smtClean="0"/>
              <a:t>V</a:t>
            </a:r>
            <a:endParaRPr lang="es-CL" dirty="0"/>
          </a:p>
        </p:txBody>
      </p:sp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979" y="3861048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907" y="19273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550620" y="1394255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I. Observa </a:t>
            </a:r>
            <a:r>
              <a:rPr lang="es-ES" dirty="0"/>
              <a:t>la imagen e identifica los factores bióticos y abióticos. Guíate por </a:t>
            </a:r>
            <a:r>
              <a:rPr lang="es-ES" dirty="0" smtClean="0"/>
              <a:t>los pasos </a:t>
            </a:r>
            <a:r>
              <a:rPr lang="es-ES" dirty="0"/>
              <a:t>descritos.</a:t>
            </a:r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2124538"/>
            <a:ext cx="7073912" cy="303265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80012" y="5419882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1. Reconoce </a:t>
            </a:r>
            <a:r>
              <a:rPr lang="es-ES" dirty="0"/>
              <a:t>lo que debes </a:t>
            </a:r>
            <a:r>
              <a:rPr lang="es-ES" dirty="0" smtClean="0"/>
              <a:t>identificar:</a:t>
            </a:r>
          </a:p>
          <a:p>
            <a:endParaRPr lang="es-ES" dirty="0"/>
          </a:p>
          <a:p>
            <a:r>
              <a:rPr lang="es-ES" b="1" dirty="0"/>
              <a:t>a. ¿Qué debes identificar en el ecosistema representado?</a:t>
            </a:r>
            <a:endParaRPr lang="es-CL" b="1" dirty="0"/>
          </a:p>
        </p:txBody>
      </p:sp>
      <p:sp>
        <p:nvSpPr>
          <p:cNvPr id="12" name="2 Título"/>
          <p:cNvSpPr>
            <a:spLocks noGrp="1"/>
          </p:cNvSpPr>
          <p:nvPr>
            <p:ph type="title"/>
          </p:nvPr>
        </p:nvSpPr>
        <p:spPr>
          <a:xfrm>
            <a:off x="294851" y="276688"/>
            <a:ext cx="8229600" cy="940966"/>
          </a:xfrm>
        </p:spPr>
        <p:txBody>
          <a:bodyPr/>
          <a:lstStyle/>
          <a:p>
            <a:r>
              <a:rPr lang="es-MX" dirty="0" smtClean="0"/>
              <a:t>Desarrollo de la clase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7544" y="620688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2. Recuerda </a:t>
            </a:r>
            <a:r>
              <a:rPr lang="es-ES" dirty="0"/>
              <a:t>alguna información de lo que debes identificar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endParaRPr lang="es-ES" dirty="0"/>
          </a:p>
          <a:p>
            <a:r>
              <a:rPr lang="es-ES" b="1" dirty="0" smtClean="0"/>
              <a:t>b. Lee </a:t>
            </a:r>
            <a:r>
              <a:rPr lang="es-ES" b="1" dirty="0"/>
              <a:t>las siguientes descripciones y escribe una A si corresponde a un factor abiótico </a:t>
            </a:r>
            <a:r>
              <a:rPr lang="es-ES" b="1" dirty="0" smtClean="0"/>
              <a:t>y una </a:t>
            </a:r>
            <a:r>
              <a:rPr lang="es-ES" b="1" dirty="0"/>
              <a:t>B si pertenece a uno biótico</a:t>
            </a:r>
            <a:r>
              <a:rPr lang="es-ES" b="1" dirty="0" smtClean="0"/>
              <a:t>.</a:t>
            </a:r>
            <a:endParaRPr lang="es-ES" b="1" dirty="0"/>
          </a:p>
          <a:p>
            <a:r>
              <a:rPr lang="es-ES" dirty="0" smtClean="0"/>
              <a:t>             </a:t>
            </a:r>
          </a:p>
          <a:p>
            <a:r>
              <a:rPr lang="es-ES" dirty="0" smtClean="0"/>
              <a:t>            Componentes no vivos del ambiente                 Todos los seres vivos que habitan</a:t>
            </a:r>
          </a:p>
          <a:p>
            <a:r>
              <a:rPr lang="es-ES" dirty="0" smtClean="0"/>
              <a:t>             y </a:t>
            </a:r>
            <a:r>
              <a:rPr lang="es-ES" dirty="0"/>
              <a:t>condiciones físicas de un lugar. 	        un lugar determinado.</a:t>
            </a:r>
          </a:p>
          <a:p>
            <a:endParaRPr lang="es-ES" dirty="0"/>
          </a:p>
          <a:p>
            <a:r>
              <a:rPr lang="es-ES" dirty="0" smtClean="0"/>
              <a:t>3. Reconoce </a:t>
            </a:r>
            <a:r>
              <a:rPr lang="es-ES" dirty="0"/>
              <a:t>lo que recordaste en la información presentada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b="1" dirty="0"/>
              <a:t>c. ¿Qué factores bióticos reconociste en la imagen? Anota dos ejemplos</a:t>
            </a:r>
            <a:r>
              <a:rPr lang="es-ES" b="1" dirty="0" smtClean="0"/>
              <a:t>.</a:t>
            </a:r>
          </a:p>
          <a:p>
            <a:endParaRPr lang="es-ES" dirty="0"/>
          </a:p>
          <a:p>
            <a:endParaRPr lang="es-ES" dirty="0"/>
          </a:p>
          <a:p>
            <a:r>
              <a:rPr lang="es-ES" b="1" dirty="0"/>
              <a:t>d. ¿Qué factores abióticos reconociste en la imagen? Anota dos ejemplos</a:t>
            </a:r>
            <a:r>
              <a:rPr lang="es-ES" b="1" dirty="0" smtClean="0"/>
              <a:t>.</a:t>
            </a:r>
          </a:p>
          <a:p>
            <a:endParaRPr lang="es-ES" b="1" dirty="0"/>
          </a:p>
          <a:p>
            <a:endParaRPr lang="es-ES" b="1" dirty="0" smtClean="0"/>
          </a:p>
          <a:p>
            <a:r>
              <a:rPr lang="es-ES" b="1" dirty="0" smtClean="0"/>
              <a:t>e. ¿Crees que estos factores presentes en el ecosistema interactúan entre si?</a:t>
            </a:r>
            <a:endParaRPr lang="es-CL" b="1" dirty="0"/>
          </a:p>
        </p:txBody>
      </p:sp>
      <p:sp>
        <p:nvSpPr>
          <p:cNvPr id="5" name="Rectángulo redondeado 4"/>
          <p:cNvSpPr/>
          <p:nvPr/>
        </p:nvSpPr>
        <p:spPr>
          <a:xfrm>
            <a:off x="467544" y="2425463"/>
            <a:ext cx="64807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redondeado 5"/>
          <p:cNvSpPr/>
          <p:nvPr/>
        </p:nvSpPr>
        <p:spPr>
          <a:xfrm>
            <a:off x="4716016" y="2425463"/>
            <a:ext cx="64807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2859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6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500" y="132014"/>
            <a:ext cx="5993796" cy="6480720"/>
          </a:xfrm>
          <a:prstGeom prst="rect">
            <a:avLst/>
          </a:prstGeom>
        </p:spPr>
      </p:pic>
      <p:pic>
        <p:nvPicPr>
          <p:cNvPr id="9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16632"/>
            <a:ext cx="1331640" cy="160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9"/>
          <p:cNvSpPr/>
          <p:nvPr/>
        </p:nvSpPr>
        <p:spPr>
          <a:xfrm>
            <a:off x="1644428" y="620688"/>
            <a:ext cx="695324" cy="730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76</a:t>
            </a:r>
            <a:endParaRPr lang="es-C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31838" y="184482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Tarea en casa próxima clase…</a:t>
            </a:r>
            <a:endParaRPr lang="es-CL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2590149" y="724188"/>
            <a:ext cx="3168352" cy="5145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00" dirty="0" smtClean="0">
                <a:solidFill>
                  <a:schemeClr val="tx1"/>
                </a:solidFill>
              </a:rPr>
              <a:t>En Forma individual, salga al patio de su casa y desarrolla la actividad. Espero no tengas inconvenientes y si es así, no dudes en informarme. </a:t>
            </a:r>
            <a:endParaRPr lang="es-CL" sz="900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059832" y="2345398"/>
            <a:ext cx="648072" cy="1457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 16"/>
          <p:cNvSpPr/>
          <p:nvPr/>
        </p:nvSpPr>
        <p:spPr>
          <a:xfrm>
            <a:off x="6082537" y="618078"/>
            <a:ext cx="1656184" cy="802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Puedes utilizar otros </a:t>
            </a:r>
            <a:r>
              <a:rPr lang="es-CL" sz="1000" dirty="0" smtClean="0"/>
              <a:t>materiales </a:t>
            </a:r>
            <a:r>
              <a:rPr lang="es-CL" sz="1000" dirty="0" smtClean="0"/>
              <a:t>que estén a tu alcance… No lo olvides</a:t>
            </a:r>
            <a:endParaRPr lang="es-CL" sz="10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891" y="11678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06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2554</TotalTime>
  <Words>748</Words>
  <Application>Microsoft Office PowerPoint</Application>
  <PresentationFormat>Presentación en pantalla (4:3)</PresentationFormat>
  <Paragraphs>87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4" baseType="lpstr">
      <vt:lpstr>Arial</vt:lpstr>
      <vt:lpstr>AspiraNar-Light</vt:lpstr>
      <vt:lpstr>Brush Script MT</vt:lpstr>
      <vt:lpstr>Calibri</vt:lpstr>
      <vt:lpstr>Century Gothic</vt:lpstr>
      <vt:lpstr>Footlight MT Light</vt:lpstr>
      <vt:lpstr>Times New Roman</vt:lpstr>
      <vt:lpstr>UnitSlabPro</vt:lpstr>
      <vt:lpstr>UnitSlabPro-Light</vt:lpstr>
      <vt:lpstr>Wingdings 2</vt:lpstr>
      <vt:lpstr>Wingdings 3</vt:lpstr>
      <vt:lpstr>Tema de Office</vt:lpstr>
      <vt:lpstr>1_Tema de Office</vt:lpstr>
      <vt:lpstr>PLANIFICACIÓN  CLASES VIRTUALES CIENCIAS NATURALES  4° AÑO BÁSICO SEMANA N° 23 FECHA : 04-09-2020</vt:lpstr>
      <vt:lpstr>Presentación de PowerPoint</vt:lpstr>
      <vt:lpstr>Reglas clases virtuales</vt:lpstr>
      <vt:lpstr>Importante:</vt:lpstr>
      <vt:lpstr>Presentación de PowerPoint</vt:lpstr>
      <vt:lpstr>Motivación </vt:lpstr>
      <vt:lpstr>Desarrollo de la clase</vt:lpstr>
      <vt:lpstr>Presentación de PowerPoint</vt:lpstr>
      <vt:lpstr>Presentación de PowerPoint</vt:lpstr>
      <vt:lpstr>¿Qué es una hipótesis?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Adelina</cp:lastModifiedBy>
  <cp:revision>98</cp:revision>
  <dcterms:created xsi:type="dcterms:W3CDTF">2020-07-06T03:06:52Z</dcterms:created>
  <dcterms:modified xsi:type="dcterms:W3CDTF">2020-08-25T02:02:00Z</dcterms:modified>
</cp:coreProperties>
</file>