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1" r:id="rId10"/>
    <p:sldId id="307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7.gif"/><Relationship Id="rId4" Type="http://schemas.openxmlformats.org/officeDocument/2006/relationships/hyperlink" Target="https://www.youtube.com/watch?v=UeNSC8BoHyw&amp;t=1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:3/09/2020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EFI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23</a:t>
            </a:r>
            <a:endParaRPr lang="es-CL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871265"/>
            <a:ext cx="84808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1)Menciona </a:t>
            </a:r>
            <a:r>
              <a:rPr lang="es-CL" sz="2400" dirty="0" smtClean="0"/>
              <a:t>algunos tipos de saltos realizados en </a:t>
            </a:r>
            <a:r>
              <a:rPr lang="es-CL" sz="2400" dirty="0" smtClean="0"/>
              <a:t>clases. </a:t>
            </a:r>
            <a:r>
              <a:rPr lang="es-ES" sz="2400" dirty="0" smtClean="0"/>
              <a:t>¿A qué habilidad motriz básica corresponden los saltos?</a:t>
            </a:r>
            <a:endParaRPr lang="es-CL" sz="2400" dirty="0" smtClean="0"/>
          </a:p>
          <a:p>
            <a:endParaRPr lang="es-CL" sz="2400" dirty="0"/>
          </a:p>
          <a:p>
            <a:r>
              <a:rPr lang="es-CL" sz="2400" dirty="0" smtClean="0"/>
              <a:t>2)</a:t>
            </a:r>
            <a:r>
              <a:rPr lang="es-ES_tradnl" sz="2400" dirty="0"/>
              <a:t> </a:t>
            </a:r>
            <a:r>
              <a:rPr lang="es-ES_tradnl" sz="2400" dirty="0" smtClean="0"/>
              <a:t>¿Cuáles de los saltos realizados en la clase te costó realizar?¿</a:t>
            </a:r>
            <a:r>
              <a:rPr lang="es-ES_tradnl" sz="2400" smtClean="0"/>
              <a:t>Por </a:t>
            </a:r>
            <a:r>
              <a:rPr lang="es-ES_tradnl" sz="2400" smtClean="0"/>
              <a:t>qué?</a:t>
            </a:r>
            <a:endParaRPr lang="es-ES_tradnl" sz="2400" dirty="0" smtClean="0"/>
          </a:p>
          <a:p>
            <a:endParaRPr lang="es-CL" sz="2400" dirty="0"/>
          </a:p>
          <a:p>
            <a:r>
              <a:rPr lang="es-CL" sz="2400" dirty="0" smtClean="0"/>
              <a:t>3)</a:t>
            </a:r>
            <a:r>
              <a:rPr lang="es-ES" sz="2400" dirty="0" smtClean="0"/>
              <a:t>¿Qué dificultad lograste evidenciar mientras saltabas la cuerda desplazándote?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marcos.lucero@colegio-jeanpiaget.cl</a:t>
            </a:r>
          </a:p>
          <a:p>
            <a:pPr algn="ctr"/>
            <a:r>
              <a:rPr lang="es-CL" dirty="0" smtClean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86916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66" y="461425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45861"/>
              </p:ext>
            </p:extLst>
          </p:nvPr>
        </p:nvGraphicFramePr>
        <p:xfrm>
          <a:off x="467544" y="1196752"/>
          <a:ext cx="8136904" cy="485989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4° Básico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la aplicación de las habilidades motrices básicas adquiridas, en una variedad de actividades deportivas.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0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Saltan una cuerda mientras se desplazan caminando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corriendo.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 smtClean="0"/>
                        <a:t>Habilidades motrices básicas.</a:t>
                      </a:r>
                      <a:endParaRPr lang="es-CL" sz="1800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 smtClean="0"/>
                        <a:t>Ejecutar habilidades motoras básicas</a:t>
                      </a:r>
                      <a:r>
                        <a:rPr lang="es-CL" sz="1800" baseline="0" dirty="0" smtClean="0"/>
                        <a:t> en ejercicios de locomoción y estabilidad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Combinar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usar el máximo de habilidades </a:t>
                      </a:r>
                      <a:r>
                        <a:rPr lang="es-ES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motrices básicas 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desplazamiento.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04" y="3592613"/>
            <a:ext cx="1823699" cy="12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20709"/>
              </p:ext>
            </p:extLst>
          </p:nvPr>
        </p:nvGraphicFramePr>
        <p:xfrm>
          <a:off x="611560" y="1591056"/>
          <a:ext cx="8124274" cy="5059680"/>
        </p:xfrm>
        <a:graphic>
          <a:graphicData uri="http://schemas.openxmlformats.org/drawingml/2006/table">
            <a:tbl>
              <a:tblPr/>
              <a:tblGrid>
                <a:gridCol w="812427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Comic Sans MS" pitchFamily="66" charset="0"/>
                        </a:rPr>
                        <a:t>Recordando</a:t>
                      </a:r>
                      <a:r>
                        <a:rPr lang="es-ES" sz="2400" b="1" baseline="0" dirty="0" smtClean="0">
                          <a:latin typeface="Comic Sans MS" pitchFamily="66" charset="0"/>
                        </a:rPr>
                        <a:t> las habilidades motrices y capacidades físicas básicas.</a:t>
                      </a:r>
                    </a:p>
                    <a:p>
                      <a:endParaRPr lang="es-ES" sz="18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Habilidades motrices.</a:t>
                      </a:r>
                    </a:p>
                    <a:p>
                      <a:endParaRPr lang="es-ES" sz="20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1.-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2.-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3.-</a:t>
                      </a:r>
                    </a:p>
                    <a:p>
                      <a:endParaRPr lang="es-ES" sz="2000" baseline="0" dirty="0" smtClean="0">
                        <a:latin typeface="Comic Sans MS" pitchFamily="66" charset="0"/>
                      </a:endParaRPr>
                    </a:p>
                    <a:p>
                      <a:endParaRPr lang="es-ES" sz="20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Capacidades motrices básicas.</a:t>
                      </a:r>
                    </a:p>
                    <a:p>
                      <a:endParaRPr lang="es-ES" sz="20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1.-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2.-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3.-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4.-</a:t>
                      </a:r>
                      <a:endParaRPr lang="es-CL" sz="2000" dirty="0" smtClean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08" y="4003847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1515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45743"/>
              </p:ext>
            </p:extLst>
          </p:nvPr>
        </p:nvGraphicFramePr>
        <p:xfrm>
          <a:off x="323529" y="1260389"/>
          <a:ext cx="8568952" cy="5408971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50826716"/>
                    </a:ext>
                  </a:extLst>
                </a:gridCol>
              </a:tblGrid>
              <a:tr h="5408971">
                <a:tc>
                  <a:txBody>
                    <a:bodyPr/>
                    <a:lstStyle/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Colócate un rollo de papel higiénico en la cabeza y realiza la siguiente actividad.</a:t>
                      </a: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Saltar 10 veces con los pies juntos y con un ojo abierto .</a:t>
                      </a: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Saltar 10 veces con pie derecho e izquierdo, con un ojo abierto .</a:t>
                      </a: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Saltar cuerda con los ojos cerrados.</a:t>
                      </a: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991620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371"/>
            <a:ext cx="1823699" cy="9807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56" y="1628800"/>
            <a:ext cx="2017611" cy="21602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665" y="1628800"/>
            <a:ext cx="2488679" cy="21602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1628800"/>
            <a:ext cx="1750546" cy="2160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4293096"/>
            <a:ext cx="2227670" cy="2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-16443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36" y="-1285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51388"/>
              </p:ext>
            </p:extLst>
          </p:nvPr>
        </p:nvGraphicFramePr>
        <p:xfrm>
          <a:off x="160296" y="908720"/>
          <a:ext cx="8844355" cy="5328592"/>
        </p:xfrm>
        <a:graphic>
          <a:graphicData uri="http://schemas.openxmlformats.org/drawingml/2006/table">
            <a:tbl>
              <a:tblPr/>
              <a:tblGrid>
                <a:gridCol w="8844355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s-ES" sz="20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Saltan una cuerda mientras se desplazan caminando</a:t>
                      </a:r>
                      <a:r>
                        <a:rPr lang="es-E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corriendo.</a:t>
                      </a:r>
                      <a:endParaRPr lang="es-ES" sz="2400" b="1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rgbClr val="3333FF"/>
                          </a:solidFill>
                        </a:rPr>
                        <a:t>https://www.youtube.com/watch?v=UeNSC8BoHyw&amp;t=14s</a:t>
                      </a:r>
                      <a:endParaRPr lang="es-ES" sz="2400" dirty="0" smtClean="0">
                        <a:solidFill>
                          <a:srgbClr val="3333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1.-Saltar la cuerda con los dos pies.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2.-Saltar la cuerda con el pie derecho.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3.-Saltar la cuerda con el pie izquierdo.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4.-Salto doble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5.-Salto de boxeador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6.-Salto con rodilla al pecho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4" y="4980155"/>
            <a:ext cx="2200335" cy="11832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3290727" cy="37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-16443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36" y="-1285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60323"/>
              </p:ext>
            </p:extLst>
          </p:nvPr>
        </p:nvGraphicFramePr>
        <p:xfrm>
          <a:off x="160296" y="908720"/>
          <a:ext cx="8844355" cy="5328592"/>
        </p:xfrm>
        <a:graphic>
          <a:graphicData uri="http://schemas.openxmlformats.org/drawingml/2006/table">
            <a:tbl>
              <a:tblPr/>
              <a:tblGrid>
                <a:gridCol w="8844355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s-ES" sz="20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Saltan una cuerda mientras se desplazan caminando</a:t>
                      </a:r>
                      <a:r>
                        <a:rPr lang="es-E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corriendo.</a:t>
                      </a:r>
                      <a:endParaRPr lang="es-C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hlinkClick r:id="rId4"/>
                        </a:rPr>
                        <a:t>https://www.youtube.com/watch?v=UeNSC8BoHyw&amp;t=14s</a:t>
                      </a:r>
                      <a:endParaRPr lang="es-ES" sz="2000" dirty="0" smtClean="0">
                        <a:hlinkClick r:id="rId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1.-Saltar la cuerda y desplazarse.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2.-Saltar la cuerda corriendo.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23251"/>
            <a:ext cx="1469424" cy="7902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96648"/>
            <a:ext cx="3650767" cy="42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460</Words>
  <Application>Microsoft Office PowerPoint</Application>
  <PresentationFormat>Presentación en pantalla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N°23 FECHA :3/09/2020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116</cp:revision>
  <dcterms:created xsi:type="dcterms:W3CDTF">2020-07-06T03:06:52Z</dcterms:created>
  <dcterms:modified xsi:type="dcterms:W3CDTF">2020-08-29T18:50:29Z</dcterms:modified>
</cp:coreProperties>
</file>