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57" r:id="rId10"/>
    <p:sldId id="350" r:id="rId11"/>
    <p:sldId id="322" r:id="rId12"/>
    <p:sldId id="363" r:id="rId13"/>
    <p:sldId id="358" r:id="rId14"/>
    <p:sldId id="344" r:id="rId15"/>
    <p:sldId id="359" r:id="rId16"/>
    <p:sldId id="361" r:id="rId17"/>
    <p:sldId id="360" r:id="rId18"/>
    <p:sldId id="297" r:id="rId19"/>
    <p:sldId id="362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A3E48-FBC7-477A-A17B-8F7867705F8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3BB803-114B-40F0-87D5-91FA957B8737}">
      <dgm:prSet phldrT="[Texto]"/>
      <dgm:spPr/>
      <dgm:t>
        <a:bodyPr/>
        <a:lstStyle/>
        <a:p>
          <a:r>
            <a:rPr lang="es-MX" dirty="0" smtClean="0"/>
            <a:t>Paisajes de América </a:t>
          </a:r>
          <a:endParaRPr lang="es-MX" dirty="0"/>
        </a:p>
      </dgm:t>
    </dgm:pt>
    <dgm:pt modelId="{025E351E-6C1D-4582-8A40-AFDE3E23B59F}" type="parTrans" cxnId="{D895352B-1113-4187-9489-76A745988467}">
      <dgm:prSet/>
      <dgm:spPr/>
      <dgm:t>
        <a:bodyPr/>
        <a:lstStyle/>
        <a:p>
          <a:endParaRPr lang="es-MX"/>
        </a:p>
      </dgm:t>
    </dgm:pt>
    <dgm:pt modelId="{419A1E21-13AC-49A3-9BCE-FDF87FC05B98}" type="sibTrans" cxnId="{D895352B-1113-4187-9489-76A745988467}">
      <dgm:prSet/>
      <dgm:spPr/>
      <dgm:t>
        <a:bodyPr/>
        <a:lstStyle/>
        <a:p>
          <a:endParaRPr lang="es-MX"/>
        </a:p>
      </dgm:t>
    </dgm:pt>
    <dgm:pt modelId="{E348EADE-2EA7-4832-8A5A-6E5AA5F352A0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Tropicales </a:t>
          </a:r>
          <a:endParaRPr lang="es-MX" dirty="0"/>
        </a:p>
      </dgm:t>
    </dgm:pt>
    <dgm:pt modelId="{94318B1A-35FF-4070-AD9A-8D981FEC4A72}" type="parTrans" cxnId="{542AC0D1-C3D3-4740-984F-DAB322D9C331}">
      <dgm:prSet/>
      <dgm:spPr/>
      <dgm:t>
        <a:bodyPr/>
        <a:lstStyle/>
        <a:p>
          <a:endParaRPr lang="es-MX"/>
        </a:p>
      </dgm:t>
    </dgm:pt>
    <dgm:pt modelId="{DCC2D63C-C18D-438A-A7DA-140AD49D7BAF}" type="sibTrans" cxnId="{542AC0D1-C3D3-4740-984F-DAB322D9C331}">
      <dgm:prSet/>
      <dgm:spPr/>
      <dgm:t>
        <a:bodyPr/>
        <a:lstStyle/>
        <a:p>
          <a:endParaRPr lang="es-MX"/>
        </a:p>
      </dgm:t>
    </dgm:pt>
    <dgm:pt modelId="{A56A18B4-A03A-4941-B8D4-6F8FD1BF5DDF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Templados </a:t>
          </a:r>
          <a:endParaRPr lang="es-MX" dirty="0"/>
        </a:p>
      </dgm:t>
    </dgm:pt>
    <dgm:pt modelId="{61A61E62-11A3-4733-BB65-56543DD8FBE4}" type="parTrans" cxnId="{6426786F-5223-4297-A256-B2FC4BF486EA}">
      <dgm:prSet/>
      <dgm:spPr/>
      <dgm:t>
        <a:bodyPr/>
        <a:lstStyle/>
        <a:p>
          <a:endParaRPr lang="es-MX"/>
        </a:p>
      </dgm:t>
    </dgm:pt>
    <dgm:pt modelId="{D51A24A3-03AA-42DE-9729-0D407DBAFD49}" type="sibTrans" cxnId="{6426786F-5223-4297-A256-B2FC4BF486EA}">
      <dgm:prSet/>
      <dgm:spPr/>
      <dgm:t>
        <a:bodyPr/>
        <a:lstStyle/>
        <a:p>
          <a:endParaRPr lang="es-MX"/>
        </a:p>
      </dgm:t>
    </dgm:pt>
    <dgm:pt modelId="{A856C317-1E93-4761-B0DC-E56BA9E1D979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Fríos </a:t>
          </a:r>
          <a:endParaRPr lang="es-MX" dirty="0"/>
        </a:p>
      </dgm:t>
    </dgm:pt>
    <dgm:pt modelId="{5E71726F-55BA-48F2-A6DF-6A19F5F3E6EA}" type="parTrans" cxnId="{F83BBA1E-EF18-4D31-9859-C829B789CBB3}">
      <dgm:prSet/>
      <dgm:spPr/>
      <dgm:t>
        <a:bodyPr/>
        <a:lstStyle/>
        <a:p>
          <a:endParaRPr lang="es-MX"/>
        </a:p>
      </dgm:t>
    </dgm:pt>
    <dgm:pt modelId="{194FFFCF-707F-4920-9DD4-ADF836DF2522}" type="sibTrans" cxnId="{F83BBA1E-EF18-4D31-9859-C829B789CBB3}">
      <dgm:prSet/>
      <dgm:spPr/>
      <dgm:t>
        <a:bodyPr/>
        <a:lstStyle/>
        <a:p>
          <a:endParaRPr lang="es-MX"/>
        </a:p>
      </dgm:t>
    </dgm:pt>
    <dgm:pt modelId="{EF1864B6-6789-46C4-83A7-22BDEDDB089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Selva  </a:t>
          </a:r>
          <a:endParaRPr lang="es-MX" dirty="0"/>
        </a:p>
      </dgm:t>
    </dgm:pt>
    <dgm:pt modelId="{B4CAE57F-055F-4B89-B5DF-D9DC74382F62}" type="parTrans" cxnId="{6B3AE0AD-E36D-438C-A91F-B8535F2DF963}">
      <dgm:prSet/>
      <dgm:spPr/>
      <dgm:t>
        <a:bodyPr/>
        <a:lstStyle/>
        <a:p>
          <a:endParaRPr lang="es-MX"/>
        </a:p>
      </dgm:t>
    </dgm:pt>
    <dgm:pt modelId="{AAE2ECA5-7FD6-47CC-9E05-A82F417580D3}" type="sibTrans" cxnId="{6B3AE0AD-E36D-438C-A91F-B8535F2DF963}">
      <dgm:prSet/>
      <dgm:spPr/>
      <dgm:t>
        <a:bodyPr/>
        <a:lstStyle/>
        <a:p>
          <a:endParaRPr lang="es-MX"/>
        </a:p>
      </dgm:t>
    </dgm:pt>
    <dgm:pt modelId="{1615185C-7496-431B-979D-B9C69FA47D4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Mediterráneo </a:t>
          </a:r>
          <a:endParaRPr lang="es-MX" dirty="0"/>
        </a:p>
      </dgm:t>
    </dgm:pt>
    <dgm:pt modelId="{44B577CF-A81B-4064-B3E5-E2CF49048FC9}" type="parTrans" cxnId="{4D182FC0-277D-4C8D-AA14-DDB92A294B10}">
      <dgm:prSet/>
      <dgm:spPr/>
      <dgm:t>
        <a:bodyPr/>
        <a:lstStyle/>
        <a:p>
          <a:endParaRPr lang="es-MX"/>
        </a:p>
      </dgm:t>
    </dgm:pt>
    <dgm:pt modelId="{E2D24DF7-43CD-4582-8044-E7FEE010BE98}" type="sibTrans" cxnId="{4D182FC0-277D-4C8D-AA14-DDB92A294B10}">
      <dgm:prSet/>
      <dgm:spPr/>
      <dgm:t>
        <a:bodyPr/>
        <a:lstStyle/>
        <a:p>
          <a:endParaRPr lang="es-MX"/>
        </a:p>
      </dgm:t>
    </dgm:pt>
    <dgm:pt modelId="{E1C749CE-76E2-42BE-9104-0D891E1A1AF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Polar </a:t>
          </a:r>
          <a:endParaRPr lang="es-MX" dirty="0"/>
        </a:p>
      </dgm:t>
    </dgm:pt>
    <dgm:pt modelId="{F0F15D13-355A-434E-A2AD-EF28A5DC63FA}" type="parTrans" cxnId="{7AA5002D-6672-4E0C-9119-A741CF3FDA4B}">
      <dgm:prSet/>
      <dgm:spPr/>
      <dgm:t>
        <a:bodyPr/>
        <a:lstStyle/>
        <a:p>
          <a:endParaRPr lang="es-MX"/>
        </a:p>
      </dgm:t>
    </dgm:pt>
    <dgm:pt modelId="{26284632-4951-47DF-813A-20DAE69489A3}" type="sibTrans" cxnId="{7AA5002D-6672-4E0C-9119-A741CF3FDA4B}">
      <dgm:prSet/>
      <dgm:spPr/>
      <dgm:t>
        <a:bodyPr/>
        <a:lstStyle/>
        <a:p>
          <a:endParaRPr lang="es-MX"/>
        </a:p>
      </dgm:t>
    </dgm:pt>
    <dgm:pt modelId="{56A99BAE-31B5-48F6-9426-74582D32BCC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Sabana </a:t>
          </a:r>
          <a:endParaRPr lang="es-MX" dirty="0"/>
        </a:p>
      </dgm:t>
    </dgm:pt>
    <dgm:pt modelId="{7CF20367-C9B9-4271-BA7F-E3703B1AC411}" type="parTrans" cxnId="{09A002E3-3713-46C8-9D01-EFF93636AE3D}">
      <dgm:prSet/>
      <dgm:spPr/>
      <dgm:t>
        <a:bodyPr/>
        <a:lstStyle/>
        <a:p>
          <a:endParaRPr lang="es-MX"/>
        </a:p>
      </dgm:t>
    </dgm:pt>
    <dgm:pt modelId="{AE59D36B-B8C3-4991-89B0-8F32585B9739}" type="sibTrans" cxnId="{09A002E3-3713-46C8-9D01-EFF93636AE3D}">
      <dgm:prSet/>
      <dgm:spPr/>
      <dgm:t>
        <a:bodyPr/>
        <a:lstStyle/>
        <a:p>
          <a:endParaRPr lang="es-MX"/>
        </a:p>
      </dgm:t>
    </dgm:pt>
    <dgm:pt modelId="{1BE8AD2A-08E0-4FC5-A0E7-4F182A528C15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Bosque </a:t>
          </a:r>
          <a:endParaRPr lang="es-MX" dirty="0"/>
        </a:p>
      </dgm:t>
    </dgm:pt>
    <dgm:pt modelId="{F1E6D886-AF9D-4156-BC2D-39AFB50F6A43}" type="parTrans" cxnId="{24881E6D-E3F0-441F-A47C-63E6E0577DB1}">
      <dgm:prSet/>
      <dgm:spPr/>
      <dgm:t>
        <a:bodyPr/>
        <a:lstStyle/>
        <a:p>
          <a:endParaRPr lang="es-MX"/>
        </a:p>
      </dgm:t>
    </dgm:pt>
    <dgm:pt modelId="{300FCCCA-6831-45A0-9126-0742400629B9}" type="sibTrans" cxnId="{24881E6D-E3F0-441F-A47C-63E6E0577DB1}">
      <dgm:prSet/>
      <dgm:spPr/>
      <dgm:t>
        <a:bodyPr/>
        <a:lstStyle/>
        <a:p>
          <a:endParaRPr lang="es-MX"/>
        </a:p>
      </dgm:t>
    </dgm:pt>
    <dgm:pt modelId="{BDB52C84-3EB7-4FA9-9AF9-97ECC94EA4A3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Pradera</a:t>
          </a:r>
          <a:endParaRPr lang="es-MX" dirty="0"/>
        </a:p>
      </dgm:t>
    </dgm:pt>
    <dgm:pt modelId="{6558D0B6-C917-4C31-8C17-9C87490E506D}" type="parTrans" cxnId="{D9ACD21D-6489-44E5-AA3F-3694877AF813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5908EA2-3991-41D8-8572-0B789CD8F5F1}" type="sibTrans" cxnId="{D9ACD21D-6489-44E5-AA3F-3694877AF813}">
      <dgm:prSet/>
      <dgm:spPr/>
      <dgm:t>
        <a:bodyPr/>
        <a:lstStyle/>
        <a:p>
          <a:endParaRPr lang="es-MX"/>
        </a:p>
      </dgm:t>
    </dgm:pt>
    <dgm:pt modelId="{CF7D86A3-12A0-4ACA-AA56-94E429C01CE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Tundra </a:t>
          </a:r>
          <a:endParaRPr lang="es-MX" dirty="0"/>
        </a:p>
      </dgm:t>
    </dgm:pt>
    <dgm:pt modelId="{DFF167A8-632E-45BB-974E-24AE4DF668A0}" type="parTrans" cxnId="{A9278BE0-1956-4ABC-854E-8931AE7C283F}">
      <dgm:prSet/>
      <dgm:spPr/>
      <dgm:t>
        <a:bodyPr/>
        <a:lstStyle/>
        <a:p>
          <a:endParaRPr lang="es-MX"/>
        </a:p>
      </dgm:t>
    </dgm:pt>
    <dgm:pt modelId="{F9268801-D261-40AF-AF8A-F6893FE3BD41}" type="sibTrans" cxnId="{A9278BE0-1956-4ABC-854E-8931AE7C283F}">
      <dgm:prSet/>
      <dgm:spPr/>
      <dgm:t>
        <a:bodyPr/>
        <a:lstStyle/>
        <a:p>
          <a:endParaRPr lang="es-MX"/>
        </a:p>
      </dgm:t>
    </dgm:pt>
    <dgm:pt modelId="{3FFFB194-D657-42CF-87E0-DAE6A2AC725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Taiga </a:t>
          </a:r>
          <a:endParaRPr lang="es-MX" dirty="0"/>
        </a:p>
      </dgm:t>
    </dgm:pt>
    <dgm:pt modelId="{2296E662-986F-4C2F-AB20-099B013B3DC2}" type="parTrans" cxnId="{B85887C9-A37E-445F-92FB-716C742590CB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62EFDC3-DE37-474A-B407-39097AC2024C}" type="sibTrans" cxnId="{B85887C9-A37E-445F-92FB-716C742590CB}">
      <dgm:prSet/>
      <dgm:spPr/>
      <dgm:t>
        <a:bodyPr/>
        <a:lstStyle/>
        <a:p>
          <a:endParaRPr lang="es-MX"/>
        </a:p>
      </dgm:t>
    </dgm:pt>
    <dgm:pt modelId="{A3BA2F91-3749-4FCC-8D47-89E05C33218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Áridos</a:t>
          </a:r>
          <a:endParaRPr lang="es-MX" dirty="0"/>
        </a:p>
      </dgm:t>
    </dgm:pt>
    <dgm:pt modelId="{A4128E0A-128F-4E3D-BBE8-370AAF203450}" type="parTrans" cxnId="{043B7D73-9C75-4CA0-895F-F26575F6A773}">
      <dgm:prSet/>
      <dgm:spPr/>
      <dgm:t>
        <a:bodyPr/>
        <a:lstStyle/>
        <a:p>
          <a:endParaRPr lang="es-MX"/>
        </a:p>
      </dgm:t>
    </dgm:pt>
    <dgm:pt modelId="{40E365E7-7B46-477D-820B-186B2695404B}" type="sibTrans" cxnId="{043B7D73-9C75-4CA0-895F-F26575F6A773}">
      <dgm:prSet/>
      <dgm:spPr/>
      <dgm:t>
        <a:bodyPr/>
        <a:lstStyle/>
        <a:p>
          <a:endParaRPr lang="es-MX"/>
        </a:p>
      </dgm:t>
    </dgm:pt>
    <dgm:pt modelId="{F232631C-7AA1-42A6-B81A-C99853FBEBC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Desierto </a:t>
          </a:r>
          <a:endParaRPr lang="es-MX" dirty="0"/>
        </a:p>
      </dgm:t>
    </dgm:pt>
    <dgm:pt modelId="{D55FC383-F678-4E1D-98C4-4D00AF2A07CF}" type="parTrans" cxnId="{8BAF467C-659A-4ADF-87B9-93C750AF227F}">
      <dgm:prSet/>
      <dgm:spPr/>
      <dgm:t>
        <a:bodyPr/>
        <a:lstStyle/>
        <a:p>
          <a:endParaRPr lang="es-MX"/>
        </a:p>
      </dgm:t>
    </dgm:pt>
    <dgm:pt modelId="{FD7F4F40-A942-46A6-AFFD-C30A11C9395B}" type="sibTrans" cxnId="{8BAF467C-659A-4ADF-87B9-93C750AF227F}">
      <dgm:prSet/>
      <dgm:spPr/>
      <dgm:t>
        <a:bodyPr/>
        <a:lstStyle/>
        <a:p>
          <a:endParaRPr lang="es-MX"/>
        </a:p>
      </dgm:t>
    </dgm:pt>
    <dgm:pt modelId="{F2F26B83-A427-483D-9D0A-B33DF7A85C5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Pampa </a:t>
          </a:r>
          <a:endParaRPr lang="es-MX" dirty="0"/>
        </a:p>
      </dgm:t>
    </dgm:pt>
    <dgm:pt modelId="{C437E752-EC5B-4724-8C6B-4F6CA1D955E8}" type="parTrans" cxnId="{CB24C285-7B09-4CB4-8CE9-D50F453015EE}">
      <dgm:prSet/>
      <dgm:spPr/>
      <dgm:t>
        <a:bodyPr/>
        <a:lstStyle/>
        <a:p>
          <a:endParaRPr lang="es-MX"/>
        </a:p>
      </dgm:t>
    </dgm:pt>
    <dgm:pt modelId="{A7338EDC-AE9B-4971-84A3-A4BEC0315815}" type="sibTrans" cxnId="{CB24C285-7B09-4CB4-8CE9-D50F453015EE}">
      <dgm:prSet/>
      <dgm:spPr/>
      <dgm:t>
        <a:bodyPr/>
        <a:lstStyle/>
        <a:p>
          <a:endParaRPr lang="es-MX"/>
        </a:p>
      </dgm:t>
    </dgm:pt>
    <dgm:pt modelId="{A03049E8-A819-447C-B750-B759141394F1}">
      <dgm:prSet/>
      <dgm:spPr>
        <a:noFill/>
      </dgm:spPr>
      <dgm:t>
        <a:bodyPr/>
        <a:lstStyle/>
        <a:p>
          <a:endParaRPr lang="es-MX"/>
        </a:p>
      </dgm:t>
    </dgm:pt>
    <dgm:pt modelId="{04EEB400-2139-413B-BBA8-9B07FA7708A6}" type="parTrans" cxnId="{BE77D336-3421-415F-9EC9-5356AAD4065D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C511770B-2401-40C8-9C30-42B2BBBE233F}" type="sibTrans" cxnId="{BE77D336-3421-415F-9EC9-5356AAD4065D}">
      <dgm:prSet/>
      <dgm:spPr/>
      <dgm:t>
        <a:bodyPr/>
        <a:lstStyle/>
        <a:p>
          <a:endParaRPr lang="es-MX"/>
        </a:p>
      </dgm:t>
    </dgm:pt>
    <dgm:pt modelId="{9C8EE251-BF45-40CF-B618-383C08B7E61C}">
      <dgm:prSet/>
      <dgm:spPr>
        <a:noFill/>
      </dgm:spPr>
      <dgm:t>
        <a:bodyPr/>
        <a:lstStyle/>
        <a:p>
          <a:endParaRPr lang="es-MX"/>
        </a:p>
      </dgm:t>
    </dgm:pt>
    <dgm:pt modelId="{9828C119-578B-43C0-9C90-1582ABA52171}" type="sibTrans" cxnId="{20E780E1-A0D8-40BC-BBE4-AB366F779511}">
      <dgm:prSet/>
      <dgm:spPr/>
      <dgm:t>
        <a:bodyPr/>
        <a:lstStyle/>
        <a:p>
          <a:endParaRPr lang="es-MX"/>
        </a:p>
      </dgm:t>
    </dgm:pt>
    <dgm:pt modelId="{7B35CDC8-405F-475D-9822-BC38A892043B}" type="parTrans" cxnId="{20E780E1-A0D8-40BC-BBE4-AB366F779511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CFDAEDA-4237-4387-AFF5-0A838FBF7DB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 smtClean="0"/>
            <a:t>Montaña </a:t>
          </a:r>
          <a:endParaRPr lang="es-MX" dirty="0"/>
        </a:p>
      </dgm:t>
    </dgm:pt>
    <dgm:pt modelId="{4795C708-8493-4839-89CD-666C51254372}" type="parTrans" cxnId="{8FB19922-F4E3-4855-842E-CDAF1AE27F84}">
      <dgm:prSet/>
      <dgm:spPr/>
      <dgm:t>
        <a:bodyPr/>
        <a:lstStyle/>
        <a:p>
          <a:endParaRPr lang="es-MX"/>
        </a:p>
      </dgm:t>
    </dgm:pt>
    <dgm:pt modelId="{FB496C39-E242-441F-BA82-831C0B495CEF}" type="sibTrans" cxnId="{8FB19922-F4E3-4855-842E-CDAF1AE27F84}">
      <dgm:prSet/>
      <dgm:spPr/>
      <dgm:t>
        <a:bodyPr/>
        <a:lstStyle/>
        <a:p>
          <a:endParaRPr lang="es-MX"/>
        </a:p>
      </dgm:t>
    </dgm:pt>
    <dgm:pt modelId="{7D3EF7D4-B662-4581-9674-EF2E2A05EBE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Costero </a:t>
          </a:r>
          <a:endParaRPr lang="es-MX" dirty="0"/>
        </a:p>
      </dgm:t>
    </dgm:pt>
    <dgm:pt modelId="{BCF8B372-F688-40E9-A3EE-243F2BAD1030}" type="parTrans" cxnId="{8659B083-4B65-48CC-A339-4858E69A4A26}">
      <dgm:prSet/>
      <dgm:spPr/>
      <dgm:t>
        <a:bodyPr/>
        <a:lstStyle/>
        <a:p>
          <a:endParaRPr lang="es-MX"/>
        </a:p>
      </dgm:t>
    </dgm:pt>
    <dgm:pt modelId="{64FD49A0-28CA-4DF5-821D-79442CA93DB8}" type="sibTrans" cxnId="{8659B083-4B65-48CC-A339-4858E69A4A26}">
      <dgm:prSet/>
      <dgm:spPr/>
      <dgm:t>
        <a:bodyPr/>
        <a:lstStyle/>
        <a:p>
          <a:endParaRPr lang="es-MX"/>
        </a:p>
      </dgm:t>
    </dgm:pt>
    <dgm:pt modelId="{91684C69-4A4E-4666-9ADD-2968E74CE0C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Costa </a:t>
          </a:r>
          <a:endParaRPr lang="es-MX" dirty="0"/>
        </a:p>
      </dgm:t>
    </dgm:pt>
    <dgm:pt modelId="{B4867A8B-3584-45EE-9E6F-521CF38D35D2}" type="parTrans" cxnId="{843B82E3-142B-489D-ACE4-DAB624587F56}">
      <dgm:prSet/>
      <dgm:spPr/>
      <dgm:t>
        <a:bodyPr/>
        <a:lstStyle/>
        <a:p>
          <a:endParaRPr lang="es-MX"/>
        </a:p>
      </dgm:t>
    </dgm:pt>
    <dgm:pt modelId="{84E38C2D-FB10-4EAC-830C-11036B0BCBFA}" type="sibTrans" cxnId="{843B82E3-142B-489D-ACE4-DAB624587F56}">
      <dgm:prSet/>
      <dgm:spPr/>
      <dgm:t>
        <a:bodyPr/>
        <a:lstStyle/>
        <a:p>
          <a:endParaRPr lang="es-MX"/>
        </a:p>
      </dgm:t>
    </dgm:pt>
    <dgm:pt modelId="{3A19DFF4-3930-416B-98A0-0BBA946942DD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Isla</a:t>
          </a:r>
          <a:endParaRPr lang="es-MX" dirty="0"/>
        </a:p>
      </dgm:t>
    </dgm:pt>
    <dgm:pt modelId="{29A61641-6988-4399-A833-75F91A9CDDBA}" type="parTrans" cxnId="{FBFCFD5F-911A-4C48-AE35-3987528FCEAB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2F54E472-D53F-4C62-B2F5-46F4100E49D8}" type="sibTrans" cxnId="{FBFCFD5F-911A-4C48-AE35-3987528FCEAB}">
      <dgm:prSet/>
      <dgm:spPr/>
      <dgm:t>
        <a:bodyPr/>
        <a:lstStyle/>
        <a:p>
          <a:endParaRPr lang="es-MX"/>
        </a:p>
      </dgm:t>
    </dgm:pt>
    <dgm:pt modelId="{AD7EEB10-0EA9-4CFA-B2CF-135E86C07418}" type="pres">
      <dgm:prSet presAssocID="{46DA3E48-FBC7-477A-A17B-8F7867705F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6ACEC29-F8D8-40DF-9D54-5E34A907A0D9}" type="pres">
      <dgm:prSet presAssocID="{723BB803-114B-40F0-87D5-91FA957B8737}" presName="hierRoot1" presStyleCnt="0">
        <dgm:presLayoutVars>
          <dgm:hierBranch val="init"/>
        </dgm:presLayoutVars>
      </dgm:prSet>
      <dgm:spPr/>
    </dgm:pt>
    <dgm:pt modelId="{FC893647-C102-4DAE-AB4A-46877FF14B8C}" type="pres">
      <dgm:prSet presAssocID="{723BB803-114B-40F0-87D5-91FA957B8737}" presName="rootComposite1" presStyleCnt="0"/>
      <dgm:spPr/>
    </dgm:pt>
    <dgm:pt modelId="{3B1DDBAD-468A-4B92-8CF1-9A9AC119ACFA}" type="pres">
      <dgm:prSet presAssocID="{723BB803-114B-40F0-87D5-91FA957B87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BFF887-FA94-4E80-B94E-29F413E00452}" type="pres">
      <dgm:prSet presAssocID="{723BB803-114B-40F0-87D5-91FA957B8737}" presName="rootConnector1" presStyleLbl="node1" presStyleIdx="0" presStyleCnt="0"/>
      <dgm:spPr/>
      <dgm:t>
        <a:bodyPr/>
        <a:lstStyle/>
        <a:p>
          <a:endParaRPr lang="es-MX"/>
        </a:p>
      </dgm:t>
    </dgm:pt>
    <dgm:pt modelId="{423207CC-E4E7-4662-A9F4-818C0EE700F8}" type="pres">
      <dgm:prSet presAssocID="{723BB803-114B-40F0-87D5-91FA957B8737}" presName="hierChild2" presStyleCnt="0"/>
      <dgm:spPr/>
    </dgm:pt>
    <dgm:pt modelId="{0334E0AF-5079-4386-91C5-7A0ED7D75D15}" type="pres">
      <dgm:prSet presAssocID="{A4128E0A-128F-4E3D-BBE8-370AAF203450}" presName="Name37" presStyleLbl="parChTrans1D2" presStyleIdx="0" presStyleCnt="6"/>
      <dgm:spPr/>
      <dgm:t>
        <a:bodyPr/>
        <a:lstStyle/>
        <a:p>
          <a:endParaRPr lang="es-MX"/>
        </a:p>
      </dgm:t>
    </dgm:pt>
    <dgm:pt modelId="{B3312776-CF3B-4861-B6FD-9B65DE4BE65D}" type="pres">
      <dgm:prSet presAssocID="{A3BA2F91-3749-4FCC-8D47-89E05C332186}" presName="hierRoot2" presStyleCnt="0">
        <dgm:presLayoutVars>
          <dgm:hierBranch val="init"/>
        </dgm:presLayoutVars>
      </dgm:prSet>
      <dgm:spPr/>
    </dgm:pt>
    <dgm:pt modelId="{8712D146-A9CF-4F69-848A-F3CC58413D5B}" type="pres">
      <dgm:prSet presAssocID="{A3BA2F91-3749-4FCC-8D47-89E05C332186}" presName="rootComposite" presStyleCnt="0"/>
      <dgm:spPr/>
    </dgm:pt>
    <dgm:pt modelId="{F03CE91D-EB3D-4031-B57B-19CDCA8E463B}" type="pres">
      <dgm:prSet presAssocID="{A3BA2F91-3749-4FCC-8D47-89E05C33218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56F0A1E-77FC-44D7-B5CF-0E3ECCB2E942}" type="pres">
      <dgm:prSet presAssocID="{A3BA2F91-3749-4FCC-8D47-89E05C332186}" presName="rootConnector" presStyleLbl="node2" presStyleIdx="0" presStyleCnt="6"/>
      <dgm:spPr/>
      <dgm:t>
        <a:bodyPr/>
        <a:lstStyle/>
        <a:p>
          <a:endParaRPr lang="es-MX"/>
        </a:p>
      </dgm:t>
    </dgm:pt>
    <dgm:pt modelId="{6A6F57AA-3B9A-490A-96FC-C928ED70745E}" type="pres">
      <dgm:prSet presAssocID="{A3BA2F91-3749-4FCC-8D47-89E05C332186}" presName="hierChild4" presStyleCnt="0"/>
      <dgm:spPr/>
    </dgm:pt>
    <dgm:pt modelId="{16A6DFF6-4186-4684-B9B9-B5F39C725D90}" type="pres">
      <dgm:prSet presAssocID="{D55FC383-F678-4E1D-98C4-4D00AF2A07CF}" presName="Name37" presStyleLbl="parChTrans1D3" presStyleIdx="0" presStyleCnt="5"/>
      <dgm:spPr/>
      <dgm:t>
        <a:bodyPr/>
        <a:lstStyle/>
        <a:p>
          <a:endParaRPr lang="es-MX"/>
        </a:p>
      </dgm:t>
    </dgm:pt>
    <dgm:pt modelId="{F5ADD65E-5680-4463-A8C7-5C9E9F02604B}" type="pres">
      <dgm:prSet presAssocID="{F232631C-7AA1-42A6-B81A-C99853FBEBC4}" presName="hierRoot2" presStyleCnt="0">
        <dgm:presLayoutVars>
          <dgm:hierBranch val="init"/>
        </dgm:presLayoutVars>
      </dgm:prSet>
      <dgm:spPr/>
    </dgm:pt>
    <dgm:pt modelId="{C6F2F050-B730-4887-B34E-47A376464AE1}" type="pres">
      <dgm:prSet presAssocID="{F232631C-7AA1-42A6-B81A-C99853FBEBC4}" presName="rootComposite" presStyleCnt="0"/>
      <dgm:spPr/>
    </dgm:pt>
    <dgm:pt modelId="{E5EB50A1-5E4E-4D5B-BB2F-E80005F3925F}" type="pres">
      <dgm:prSet presAssocID="{F232631C-7AA1-42A6-B81A-C99853FBEBC4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834A0FE-1256-47FE-8E45-02E5AAF688CE}" type="pres">
      <dgm:prSet presAssocID="{F232631C-7AA1-42A6-B81A-C99853FBEBC4}" presName="rootConnector" presStyleLbl="node3" presStyleIdx="0" presStyleCnt="5"/>
      <dgm:spPr/>
      <dgm:t>
        <a:bodyPr/>
        <a:lstStyle/>
        <a:p>
          <a:endParaRPr lang="es-MX"/>
        </a:p>
      </dgm:t>
    </dgm:pt>
    <dgm:pt modelId="{61456545-91BC-4882-B28D-2C7DC0BC69D2}" type="pres">
      <dgm:prSet presAssocID="{F232631C-7AA1-42A6-B81A-C99853FBEBC4}" presName="hierChild4" presStyleCnt="0"/>
      <dgm:spPr/>
    </dgm:pt>
    <dgm:pt modelId="{D45A9CF8-7D5B-4DA7-A5BC-8BEB704096F2}" type="pres">
      <dgm:prSet presAssocID="{C437E752-EC5B-4724-8C6B-4F6CA1D955E8}" presName="Name37" presStyleLbl="parChTrans1D4" presStyleIdx="0" presStyleCnt="9"/>
      <dgm:spPr/>
      <dgm:t>
        <a:bodyPr/>
        <a:lstStyle/>
        <a:p>
          <a:endParaRPr lang="es-MX"/>
        </a:p>
      </dgm:t>
    </dgm:pt>
    <dgm:pt modelId="{11C7EDEB-C5A0-4A6D-BFF8-DD56148CECA1}" type="pres">
      <dgm:prSet presAssocID="{F2F26B83-A427-483D-9D0A-B33DF7A85C56}" presName="hierRoot2" presStyleCnt="0">
        <dgm:presLayoutVars>
          <dgm:hierBranch val="init"/>
        </dgm:presLayoutVars>
      </dgm:prSet>
      <dgm:spPr/>
    </dgm:pt>
    <dgm:pt modelId="{1ACB7CCD-78B7-470E-A725-00B3D673E82F}" type="pres">
      <dgm:prSet presAssocID="{F2F26B83-A427-483D-9D0A-B33DF7A85C56}" presName="rootComposite" presStyleCnt="0"/>
      <dgm:spPr/>
    </dgm:pt>
    <dgm:pt modelId="{24A071B7-FEC7-4862-914D-B7CB75ACD37C}" type="pres">
      <dgm:prSet presAssocID="{F2F26B83-A427-483D-9D0A-B33DF7A85C5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AD215F-C140-4124-BDD5-651EE989E6BD}" type="pres">
      <dgm:prSet presAssocID="{F2F26B83-A427-483D-9D0A-B33DF7A85C56}" presName="rootConnector" presStyleLbl="node4" presStyleIdx="0" presStyleCnt="9"/>
      <dgm:spPr/>
      <dgm:t>
        <a:bodyPr/>
        <a:lstStyle/>
        <a:p>
          <a:endParaRPr lang="es-MX"/>
        </a:p>
      </dgm:t>
    </dgm:pt>
    <dgm:pt modelId="{D6DC4454-8CD7-4B21-968B-3DDB359F9590}" type="pres">
      <dgm:prSet presAssocID="{F2F26B83-A427-483D-9D0A-B33DF7A85C56}" presName="hierChild4" presStyleCnt="0"/>
      <dgm:spPr/>
    </dgm:pt>
    <dgm:pt modelId="{8A9F7665-0DEE-4AD7-844A-0588E3E671F3}" type="pres">
      <dgm:prSet presAssocID="{04EEB400-2139-413B-BBA8-9B07FA7708A6}" presName="Name37" presStyleLbl="parChTrans1D4" presStyleIdx="1" presStyleCnt="9"/>
      <dgm:spPr/>
      <dgm:t>
        <a:bodyPr/>
        <a:lstStyle/>
        <a:p>
          <a:endParaRPr lang="es-MX"/>
        </a:p>
      </dgm:t>
    </dgm:pt>
    <dgm:pt modelId="{69FB45DA-B3DD-43E5-8C4B-F1856E875C30}" type="pres">
      <dgm:prSet presAssocID="{A03049E8-A819-447C-B750-B759141394F1}" presName="hierRoot2" presStyleCnt="0">
        <dgm:presLayoutVars>
          <dgm:hierBranch val="init"/>
        </dgm:presLayoutVars>
      </dgm:prSet>
      <dgm:spPr/>
    </dgm:pt>
    <dgm:pt modelId="{8CED378F-EDDF-42A2-AAB3-76C0101A92AD}" type="pres">
      <dgm:prSet presAssocID="{A03049E8-A819-447C-B750-B759141394F1}" presName="rootComposite" presStyleCnt="0"/>
      <dgm:spPr/>
    </dgm:pt>
    <dgm:pt modelId="{2FD73B3E-379D-4DF0-84BA-A59428192573}" type="pres">
      <dgm:prSet presAssocID="{A03049E8-A819-447C-B750-B759141394F1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36CDAD1-008C-4F8B-9C45-303BA4D9247C}" type="pres">
      <dgm:prSet presAssocID="{A03049E8-A819-447C-B750-B759141394F1}" presName="rootConnector" presStyleLbl="node4" presStyleIdx="1" presStyleCnt="9"/>
      <dgm:spPr/>
      <dgm:t>
        <a:bodyPr/>
        <a:lstStyle/>
        <a:p>
          <a:endParaRPr lang="es-MX"/>
        </a:p>
      </dgm:t>
    </dgm:pt>
    <dgm:pt modelId="{A11EC2BC-95C5-492A-8768-2774D98CB5D7}" type="pres">
      <dgm:prSet presAssocID="{A03049E8-A819-447C-B750-B759141394F1}" presName="hierChild4" presStyleCnt="0"/>
      <dgm:spPr/>
    </dgm:pt>
    <dgm:pt modelId="{92150B71-27F2-495E-B5B8-EB7A6152BB7A}" type="pres">
      <dgm:prSet presAssocID="{A03049E8-A819-447C-B750-B759141394F1}" presName="hierChild5" presStyleCnt="0"/>
      <dgm:spPr/>
    </dgm:pt>
    <dgm:pt modelId="{96C1ABDD-1928-40CB-984C-B339619765D8}" type="pres">
      <dgm:prSet presAssocID="{F2F26B83-A427-483D-9D0A-B33DF7A85C56}" presName="hierChild5" presStyleCnt="0"/>
      <dgm:spPr/>
    </dgm:pt>
    <dgm:pt modelId="{FED65FBC-A4A2-4B83-A409-2869BB4A102A}" type="pres">
      <dgm:prSet presAssocID="{F232631C-7AA1-42A6-B81A-C99853FBEBC4}" presName="hierChild5" presStyleCnt="0"/>
      <dgm:spPr/>
    </dgm:pt>
    <dgm:pt modelId="{7BD20E28-9501-429C-923F-E8371889498C}" type="pres">
      <dgm:prSet presAssocID="{A3BA2F91-3749-4FCC-8D47-89E05C332186}" presName="hierChild5" presStyleCnt="0"/>
      <dgm:spPr/>
    </dgm:pt>
    <dgm:pt modelId="{AE6F5035-78DE-4E6C-A4B0-CD2F09D598A7}" type="pres">
      <dgm:prSet presAssocID="{94318B1A-35FF-4070-AD9A-8D981FEC4A72}" presName="Name37" presStyleLbl="parChTrans1D2" presStyleIdx="1" presStyleCnt="6"/>
      <dgm:spPr/>
      <dgm:t>
        <a:bodyPr/>
        <a:lstStyle/>
        <a:p>
          <a:endParaRPr lang="es-MX"/>
        </a:p>
      </dgm:t>
    </dgm:pt>
    <dgm:pt modelId="{8B44B309-1118-4C65-83B3-C78B285412EB}" type="pres">
      <dgm:prSet presAssocID="{E348EADE-2EA7-4832-8A5A-6E5AA5F352A0}" presName="hierRoot2" presStyleCnt="0">
        <dgm:presLayoutVars>
          <dgm:hierBranch val="init"/>
        </dgm:presLayoutVars>
      </dgm:prSet>
      <dgm:spPr/>
    </dgm:pt>
    <dgm:pt modelId="{F25E2039-7352-4CF1-9BDB-8CE8C22D87EC}" type="pres">
      <dgm:prSet presAssocID="{E348EADE-2EA7-4832-8A5A-6E5AA5F352A0}" presName="rootComposite" presStyleCnt="0"/>
      <dgm:spPr/>
    </dgm:pt>
    <dgm:pt modelId="{6D91A795-392F-4157-9E35-AFD25DECA579}" type="pres">
      <dgm:prSet presAssocID="{E348EADE-2EA7-4832-8A5A-6E5AA5F352A0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E96329-4F4A-48E8-B059-9D1E376D4D2A}" type="pres">
      <dgm:prSet presAssocID="{E348EADE-2EA7-4832-8A5A-6E5AA5F352A0}" presName="rootConnector" presStyleLbl="node2" presStyleIdx="1" presStyleCnt="6"/>
      <dgm:spPr/>
      <dgm:t>
        <a:bodyPr/>
        <a:lstStyle/>
        <a:p>
          <a:endParaRPr lang="es-MX"/>
        </a:p>
      </dgm:t>
    </dgm:pt>
    <dgm:pt modelId="{18CAC63E-423F-4650-8DB3-3FB4D83FBB48}" type="pres">
      <dgm:prSet presAssocID="{E348EADE-2EA7-4832-8A5A-6E5AA5F352A0}" presName="hierChild4" presStyleCnt="0"/>
      <dgm:spPr/>
    </dgm:pt>
    <dgm:pt modelId="{FFEB11C8-D210-4318-A77A-3B0D5163A943}" type="pres">
      <dgm:prSet presAssocID="{B4CAE57F-055F-4B89-B5DF-D9DC74382F62}" presName="Name37" presStyleLbl="parChTrans1D3" presStyleIdx="1" presStyleCnt="5"/>
      <dgm:spPr/>
      <dgm:t>
        <a:bodyPr/>
        <a:lstStyle/>
        <a:p>
          <a:endParaRPr lang="es-MX"/>
        </a:p>
      </dgm:t>
    </dgm:pt>
    <dgm:pt modelId="{26B42042-7052-4051-958D-2E7CC3E582D4}" type="pres">
      <dgm:prSet presAssocID="{EF1864B6-6789-46C4-83A7-22BDEDDB089E}" presName="hierRoot2" presStyleCnt="0">
        <dgm:presLayoutVars>
          <dgm:hierBranch val="init"/>
        </dgm:presLayoutVars>
      </dgm:prSet>
      <dgm:spPr/>
    </dgm:pt>
    <dgm:pt modelId="{3464365C-922B-42F4-9260-2573ED526EAE}" type="pres">
      <dgm:prSet presAssocID="{EF1864B6-6789-46C4-83A7-22BDEDDB089E}" presName="rootComposite" presStyleCnt="0"/>
      <dgm:spPr/>
    </dgm:pt>
    <dgm:pt modelId="{B14C382E-8F12-4BC2-9BB7-FB924BCBFC12}" type="pres">
      <dgm:prSet presAssocID="{EF1864B6-6789-46C4-83A7-22BDEDDB089E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EE5381-837D-481C-AE20-55CB30B6F8F9}" type="pres">
      <dgm:prSet presAssocID="{EF1864B6-6789-46C4-83A7-22BDEDDB089E}" presName="rootConnector" presStyleLbl="node3" presStyleIdx="1" presStyleCnt="5"/>
      <dgm:spPr/>
      <dgm:t>
        <a:bodyPr/>
        <a:lstStyle/>
        <a:p>
          <a:endParaRPr lang="es-MX"/>
        </a:p>
      </dgm:t>
    </dgm:pt>
    <dgm:pt modelId="{54CB47E4-5713-432E-9B9E-CFF7D0016969}" type="pres">
      <dgm:prSet presAssocID="{EF1864B6-6789-46C4-83A7-22BDEDDB089E}" presName="hierChild4" presStyleCnt="0"/>
      <dgm:spPr/>
    </dgm:pt>
    <dgm:pt modelId="{6C9140E5-1C29-4747-8CFE-6882738917FA}" type="pres">
      <dgm:prSet presAssocID="{7CF20367-C9B9-4271-BA7F-E3703B1AC411}" presName="Name37" presStyleLbl="parChTrans1D4" presStyleIdx="2" presStyleCnt="9"/>
      <dgm:spPr/>
      <dgm:t>
        <a:bodyPr/>
        <a:lstStyle/>
        <a:p>
          <a:endParaRPr lang="es-MX"/>
        </a:p>
      </dgm:t>
    </dgm:pt>
    <dgm:pt modelId="{8235056C-B169-4788-8B56-DA088E2C516B}" type="pres">
      <dgm:prSet presAssocID="{56A99BAE-31B5-48F6-9426-74582D32BCC1}" presName="hierRoot2" presStyleCnt="0">
        <dgm:presLayoutVars>
          <dgm:hierBranch val="init"/>
        </dgm:presLayoutVars>
      </dgm:prSet>
      <dgm:spPr/>
    </dgm:pt>
    <dgm:pt modelId="{22ACA890-402C-4576-9122-DC5BE301B769}" type="pres">
      <dgm:prSet presAssocID="{56A99BAE-31B5-48F6-9426-74582D32BCC1}" presName="rootComposite" presStyleCnt="0"/>
      <dgm:spPr/>
    </dgm:pt>
    <dgm:pt modelId="{D2303D2D-899E-42DE-87A1-B9603BEFF495}" type="pres">
      <dgm:prSet presAssocID="{56A99BAE-31B5-48F6-9426-74582D32BCC1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EAB3073-D510-42B7-8DA2-B823E57BCDA0}" type="pres">
      <dgm:prSet presAssocID="{56A99BAE-31B5-48F6-9426-74582D32BCC1}" presName="rootConnector" presStyleLbl="node4" presStyleIdx="2" presStyleCnt="9"/>
      <dgm:spPr/>
      <dgm:t>
        <a:bodyPr/>
        <a:lstStyle/>
        <a:p>
          <a:endParaRPr lang="es-MX"/>
        </a:p>
      </dgm:t>
    </dgm:pt>
    <dgm:pt modelId="{76424B05-D15C-4514-9D6B-06BE8B58F522}" type="pres">
      <dgm:prSet presAssocID="{56A99BAE-31B5-48F6-9426-74582D32BCC1}" presName="hierChild4" presStyleCnt="0"/>
      <dgm:spPr/>
    </dgm:pt>
    <dgm:pt modelId="{FCAAEF31-DC3B-40D3-A74C-CC1196C7C7B3}" type="pres">
      <dgm:prSet presAssocID="{7B35CDC8-405F-475D-9822-BC38A892043B}" presName="Name37" presStyleLbl="parChTrans1D4" presStyleIdx="3" presStyleCnt="9"/>
      <dgm:spPr/>
      <dgm:t>
        <a:bodyPr/>
        <a:lstStyle/>
        <a:p>
          <a:endParaRPr lang="es-MX"/>
        </a:p>
      </dgm:t>
    </dgm:pt>
    <dgm:pt modelId="{1B5B28B0-4C81-4645-857B-2BBD9BE899F1}" type="pres">
      <dgm:prSet presAssocID="{9C8EE251-BF45-40CF-B618-383C08B7E61C}" presName="hierRoot2" presStyleCnt="0">
        <dgm:presLayoutVars>
          <dgm:hierBranch val="init"/>
        </dgm:presLayoutVars>
      </dgm:prSet>
      <dgm:spPr/>
    </dgm:pt>
    <dgm:pt modelId="{DA68F901-BBDE-4D98-937C-50104E46723D}" type="pres">
      <dgm:prSet presAssocID="{9C8EE251-BF45-40CF-B618-383C08B7E61C}" presName="rootComposite" presStyleCnt="0"/>
      <dgm:spPr/>
    </dgm:pt>
    <dgm:pt modelId="{81C1E548-6681-4181-A482-D299A51A640F}" type="pres">
      <dgm:prSet presAssocID="{9C8EE251-BF45-40CF-B618-383C08B7E61C}" presName="rootText" presStyleLbl="node4" presStyleIdx="3" presStyleCnt="9" custLinFactNeighborX="-17370" custLinFactNeighborY="10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80641F-6214-42EE-AA14-2AACF4DCAFE1}" type="pres">
      <dgm:prSet presAssocID="{9C8EE251-BF45-40CF-B618-383C08B7E61C}" presName="rootConnector" presStyleLbl="node4" presStyleIdx="3" presStyleCnt="9"/>
      <dgm:spPr/>
      <dgm:t>
        <a:bodyPr/>
        <a:lstStyle/>
        <a:p>
          <a:endParaRPr lang="es-MX"/>
        </a:p>
      </dgm:t>
    </dgm:pt>
    <dgm:pt modelId="{4DC51673-A0C4-4A61-8902-BDDA62BF8F66}" type="pres">
      <dgm:prSet presAssocID="{9C8EE251-BF45-40CF-B618-383C08B7E61C}" presName="hierChild4" presStyleCnt="0"/>
      <dgm:spPr/>
    </dgm:pt>
    <dgm:pt modelId="{C4E81068-52AA-4BBC-AD59-5B6F67005401}" type="pres">
      <dgm:prSet presAssocID="{9C8EE251-BF45-40CF-B618-383C08B7E61C}" presName="hierChild5" presStyleCnt="0"/>
      <dgm:spPr/>
    </dgm:pt>
    <dgm:pt modelId="{806A66A7-2A18-4BD5-8131-637606941FEB}" type="pres">
      <dgm:prSet presAssocID="{56A99BAE-31B5-48F6-9426-74582D32BCC1}" presName="hierChild5" presStyleCnt="0"/>
      <dgm:spPr/>
    </dgm:pt>
    <dgm:pt modelId="{48F716F3-674C-499B-BE6B-1328BB2BB1C2}" type="pres">
      <dgm:prSet presAssocID="{EF1864B6-6789-46C4-83A7-22BDEDDB089E}" presName="hierChild5" presStyleCnt="0"/>
      <dgm:spPr/>
    </dgm:pt>
    <dgm:pt modelId="{AF152180-64C3-4C5B-BB47-BD1FAC06C910}" type="pres">
      <dgm:prSet presAssocID="{E348EADE-2EA7-4832-8A5A-6E5AA5F352A0}" presName="hierChild5" presStyleCnt="0"/>
      <dgm:spPr/>
    </dgm:pt>
    <dgm:pt modelId="{1AC62717-5794-4B43-84E9-FE9D1114253B}" type="pres">
      <dgm:prSet presAssocID="{61A61E62-11A3-4733-BB65-56543DD8FBE4}" presName="Name37" presStyleLbl="parChTrans1D2" presStyleIdx="2" presStyleCnt="6"/>
      <dgm:spPr/>
      <dgm:t>
        <a:bodyPr/>
        <a:lstStyle/>
        <a:p>
          <a:endParaRPr lang="es-MX"/>
        </a:p>
      </dgm:t>
    </dgm:pt>
    <dgm:pt modelId="{D32E7603-C1D9-43DB-BF40-015125F9AE30}" type="pres">
      <dgm:prSet presAssocID="{A56A18B4-A03A-4941-B8D4-6F8FD1BF5DDF}" presName="hierRoot2" presStyleCnt="0">
        <dgm:presLayoutVars>
          <dgm:hierBranch val="init"/>
        </dgm:presLayoutVars>
      </dgm:prSet>
      <dgm:spPr/>
    </dgm:pt>
    <dgm:pt modelId="{F6F83F1B-5312-4759-8AB7-DC62E6673998}" type="pres">
      <dgm:prSet presAssocID="{A56A18B4-A03A-4941-B8D4-6F8FD1BF5DDF}" presName="rootComposite" presStyleCnt="0"/>
      <dgm:spPr/>
    </dgm:pt>
    <dgm:pt modelId="{B339AB73-0DD9-4317-ACA7-5B70E2E43178}" type="pres">
      <dgm:prSet presAssocID="{A56A18B4-A03A-4941-B8D4-6F8FD1BF5DDF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BB24B9D-1B09-418D-BE64-4723D8CF7C28}" type="pres">
      <dgm:prSet presAssocID="{A56A18B4-A03A-4941-B8D4-6F8FD1BF5DDF}" presName="rootConnector" presStyleLbl="node2" presStyleIdx="2" presStyleCnt="6"/>
      <dgm:spPr/>
      <dgm:t>
        <a:bodyPr/>
        <a:lstStyle/>
        <a:p>
          <a:endParaRPr lang="es-MX"/>
        </a:p>
      </dgm:t>
    </dgm:pt>
    <dgm:pt modelId="{C5A27287-0FF2-48AD-A338-FE71E39136FE}" type="pres">
      <dgm:prSet presAssocID="{A56A18B4-A03A-4941-B8D4-6F8FD1BF5DDF}" presName="hierChild4" presStyleCnt="0"/>
      <dgm:spPr/>
    </dgm:pt>
    <dgm:pt modelId="{D64A89B8-2F01-4BCC-8240-8588B039BC03}" type="pres">
      <dgm:prSet presAssocID="{44B577CF-A81B-4064-B3E5-E2CF49048FC9}" presName="Name37" presStyleLbl="parChTrans1D3" presStyleIdx="2" presStyleCnt="5"/>
      <dgm:spPr/>
      <dgm:t>
        <a:bodyPr/>
        <a:lstStyle/>
        <a:p>
          <a:endParaRPr lang="es-MX"/>
        </a:p>
      </dgm:t>
    </dgm:pt>
    <dgm:pt modelId="{9CEFBF6E-5A3E-4895-B4D4-581D11B10BC0}" type="pres">
      <dgm:prSet presAssocID="{1615185C-7496-431B-979D-B9C69FA47D47}" presName="hierRoot2" presStyleCnt="0">
        <dgm:presLayoutVars>
          <dgm:hierBranch val="init"/>
        </dgm:presLayoutVars>
      </dgm:prSet>
      <dgm:spPr/>
    </dgm:pt>
    <dgm:pt modelId="{60FE1DA0-A3CC-4199-9C71-4DAD85F8F998}" type="pres">
      <dgm:prSet presAssocID="{1615185C-7496-431B-979D-B9C69FA47D47}" presName="rootComposite" presStyleCnt="0"/>
      <dgm:spPr/>
    </dgm:pt>
    <dgm:pt modelId="{DD243F6E-8B04-49BC-A938-DFAD80DD6828}" type="pres">
      <dgm:prSet presAssocID="{1615185C-7496-431B-979D-B9C69FA47D47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9771FB5-E16F-4758-B67D-7A3815052848}" type="pres">
      <dgm:prSet presAssocID="{1615185C-7496-431B-979D-B9C69FA47D47}" presName="rootConnector" presStyleLbl="node3" presStyleIdx="2" presStyleCnt="5"/>
      <dgm:spPr/>
      <dgm:t>
        <a:bodyPr/>
        <a:lstStyle/>
        <a:p>
          <a:endParaRPr lang="es-MX"/>
        </a:p>
      </dgm:t>
    </dgm:pt>
    <dgm:pt modelId="{A68E97E8-6C6D-4226-8E2A-256649D27722}" type="pres">
      <dgm:prSet presAssocID="{1615185C-7496-431B-979D-B9C69FA47D47}" presName="hierChild4" presStyleCnt="0"/>
      <dgm:spPr/>
    </dgm:pt>
    <dgm:pt modelId="{B2A9A2B0-5E97-4933-8137-74224686A75E}" type="pres">
      <dgm:prSet presAssocID="{F1E6D886-AF9D-4156-BC2D-39AFB50F6A43}" presName="Name37" presStyleLbl="parChTrans1D4" presStyleIdx="4" presStyleCnt="9"/>
      <dgm:spPr/>
      <dgm:t>
        <a:bodyPr/>
        <a:lstStyle/>
        <a:p>
          <a:endParaRPr lang="es-MX"/>
        </a:p>
      </dgm:t>
    </dgm:pt>
    <dgm:pt modelId="{83C6E327-1EA2-4F99-AC3B-E00DC549FC05}" type="pres">
      <dgm:prSet presAssocID="{1BE8AD2A-08E0-4FC5-A0E7-4F182A528C15}" presName="hierRoot2" presStyleCnt="0">
        <dgm:presLayoutVars>
          <dgm:hierBranch val="init"/>
        </dgm:presLayoutVars>
      </dgm:prSet>
      <dgm:spPr/>
    </dgm:pt>
    <dgm:pt modelId="{39CD29E8-5F3F-4E76-87D4-997D733FCE12}" type="pres">
      <dgm:prSet presAssocID="{1BE8AD2A-08E0-4FC5-A0E7-4F182A528C15}" presName="rootComposite" presStyleCnt="0"/>
      <dgm:spPr/>
    </dgm:pt>
    <dgm:pt modelId="{FF8AFD0F-2F21-4A82-BEA5-B6AF70D537EA}" type="pres">
      <dgm:prSet presAssocID="{1BE8AD2A-08E0-4FC5-A0E7-4F182A528C15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4EE78B-4902-44E7-8A2D-7037B1074A72}" type="pres">
      <dgm:prSet presAssocID="{1BE8AD2A-08E0-4FC5-A0E7-4F182A528C15}" presName="rootConnector" presStyleLbl="node4" presStyleIdx="4" presStyleCnt="9"/>
      <dgm:spPr/>
      <dgm:t>
        <a:bodyPr/>
        <a:lstStyle/>
        <a:p>
          <a:endParaRPr lang="es-MX"/>
        </a:p>
      </dgm:t>
    </dgm:pt>
    <dgm:pt modelId="{1356E269-EF2D-40FE-A7A7-37B0121715B7}" type="pres">
      <dgm:prSet presAssocID="{1BE8AD2A-08E0-4FC5-A0E7-4F182A528C15}" presName="hierChild4" presStyleCnt="0"/>
      <dgm:spPr/>
    </dgm:pt>
    <dgm:pt modelId="{1F9697A1-E819-4540-BAAF-810F9C3AA182}" type="pres">
      <dgm:prSet presAssocID="{6558D0B6-C917-4C31-8C17-9C87490E506D}" presName="Name37" presStyleLbl="parChTrans1D4" presStyleIdx="5" presStyleCnt="9"/>
      <dgm:spPr/>
      <dgm:t>
        <a:bodyPr/>
        <a:lstStyle/>
        <a:p>
          <a:endParaRPr lang="es-MX"/>
        </a:p>
      </dgm:t>
    </dgm:pt>
    <dgm:pt modelId="{27BA5AF3-5F7C-4E77-BA54-4A4C0484B37E}" type="pres">
      <dgm:prSet presAssocID="{BDB52C84-3EB7-4FA9-9AF9-97ECC94EA4A3}" presName="hierRoot2" presStyleCnt="0">
        <dgm:presLayoutVars>
          <dgm:hierBranch val="init"/>
        </dgm:presLayoutVars>
      </dgm:prSet>
      <dgm:spPr/>
    </dgm:pt>
    <dgm:pt modelId="{A61B45AE-4352-4A14-AD33-3EC8A106CFA5}" type="pres">
      <dgm:prSet presAssocID="{BDB52C84-3EB7-4FA9-9AF9-97ECC94EA4A3}" presName="rootComposite" presStyleCnt="0"/>
      <dgm:spPr/>
    </dgm:pt>
    <dgm:pt modelId="{A13FD3BD-A530-4E34-AB14-2E91E7246B40}" type="pres">
      <dgm:prSet presAssocID="{BDB52C84-3EB7-4FA9-9AF9-97ECC94EA4A3}" presName="rootText" presStyleLbl="node4" presStyleIdx="5" presStyleCnt="9" custLinFactNeighborX="-23000" custLinFactNeighborY="10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00A23E-6BAE-4711-B375-6F7F1A0D7AFC}" type="pres">
      <dgm:prSet presAssocID="{BDB52C84-3EB7-4FA9-9AF9-97ECC94EA4A3}" presName="rootConnector" presStyleLbl="node4" presStyleIdx="5" presStyleCnt="9"/>
      <dgm:spPr/>
      <dgm:t>
        <a:bodyPr/>
        <a:lstStyle/>
        <a:p>
          <a:endParaRPr lang="es-MX"/>
        </a:p>
      </dgm:t>
    </dgm:pt>
    <dgm:pt modelId="{E1BE43FC-6E02-42C2-95AE-8FF55E068928}" type="pres">
      <dgm:prSet presAssocID="{BDB52C84-3EB7-4FA9-9AF9-97ECC94EA4A3}" presName="hierChild4" presStyleCnt="0"/>
      <dgm:spPr/>
    </dgm:pt>
    <dgm:pt modelId="{6958967E-DEF8-4F7B-B173-5D38D52D5B65}" type="pres">
      <dgm:prSet presAssocID="{BDB52C84-3EB7-4FA9-9AF9-97ECC94EA4A3}" presName="hierChild5" presStyleCnt="0"/>
      <dgm:spPr/>
    </dgm:pt>
    <dgm:pt modelId="{BFB5F7FF-AA22-4659-92CE-B1E730BE76BD}" type="pres">
      <dgm:prSet presAssocID="{1BE8AD2A-08E0-4FC5-A0E7-4F182A528C15}" presName="hierChild5" presStyleCnt="0"/>
      <dgm:spPr/>
    </dgm:pt>
    <dgm:pt modelId="{81894DA5-5643-4444-A97E-41FF0A293FBA}" type="pres">
      <dgm:prSet presAssocID="{1615185C-7496-431B-979D-B9C69FA47D47}" presName="hierChild5" presStyleCnt="0"/>
      <dgm:spPr/>
    </dgm:pt>
    <dgm:pt modelId="{7D29146D-5DEB-4DB8-B2F0-30BF5630B5D2}" type="pres">
      <dgm:prSet presAssocID="{A56A18B4-A03A-4941-B8D4-6F8FD1BF5DDF}" presName="hierChild5" presStyleCnt="0"/>
      <dgm:spPr/>
    </dgm:pt>
    <dgm:pt modelId="{798C3B9E-A03D-42F4-AD4A-689DEF7B71C0}" type="pres">
      <dgm:prSet presAssocID="{BCF8B372-F688-40E9-A3EE-243F2BAD1030}" presName="Name37" presStyleLbl="parChTrans1D2" presStyleIdx="3" presStyleCnt="6"/>
      <dgm:spPr/>
      <dgm:t>
        <a:bodyPr/>
        <a:lstStyle/>
        <a:p>
          <a:endParaRPr lang="es-MX"/>
        </a:p>
      </dgm:t>
    </dgm:pt>
    <dgm:pt modelId="{4F2BBDBE-B992-40F5-8623-EBC64ECE7ED4}" type="pres">
      <dgm:prSet presAssocID="{7D3EF7D4-B662-4581-9674-EF2E2A05EBE0}" presName="hierRoot2" presStyleCnt="0">
        <dgm:presLayoutVars>
          <dgm:hierBranch val="init"/>
        </dgm:presLayoutVars>
      </dgm:prSet>
      <dgm:spPr/>
    </dgm:pt>
    <dgm:pt modelId="{17E5FF5D-B2FA-4ACE-9F8B-BAF511D5DB11}" type="pres">
      <dgm:prSet presAssocID="{7D3EF7D4-B662-4581-9674-EF2E2A05EBE0}" presName="rootComposite" presStyleCnt="0"/>
      <dgm:spPr/>
    </dgm:pt>
    <dgm:pt modelId="{EBDBF414-7B0E-4B86-83D7-181143E5D423}" type="pres">
      <dgm:prSet presAssocID="{7D3EF7D4-B662-4581-9674-EF2E2A05EBE0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D647FC-42C5-454D-8617-83BC3D615BAC}" type="pres">
      <dgm:prSet presAssocID="{7D3EF7D4-B662-4581-9674-EF2E2A05EBE0}" presName="rootConnector" presStyleLbl="node2" presStyleIdx="3" presStyleCnt="6"/>
      <dgm:spPr/>
      <dgm:t>
        <a:bodyPr/>
        <a:lstStyle/>
        <a:p>
          <a:endParaRPr lang="es-MX"/>
        </a:p>
      </dgm:t>
    </dgm:pt>
    <dgm:pt modelId="{EFCFFB14-D147-4A1F-96E6-CFB19427CDCA}" type="pres">
      <dgm:prSet presAssocID="{7D3EF7D4-B662-4581-9674-EF2E2A05EBE0}" presName="hierChild4" presStyleCnt="0"/>
      <dgm:spPr/>
    </dgm:pt>
    <dgm:pt modelId="{3FEDC283-742F-4D0B-9A64-83D8845420C3}" type="pres">
      <dgm:prSet presAssocID="{B4867A8B-3584-45EE-9E6F-521CF38D35D2}" presName="Name37" presStyleLbl="parChTrans1D3" presStyleIdx="3" presStyleCnt="5"/>
      <dgm:spPr/>
      <dgm:t>
        <a:bodyPr/>
        <a:lstStyle/>
        <a:p>
          <a:endParaRPr lang="es-MX"/>
        </a:p>
      </dgm:t>
    </dgm:pt>
    <dgm:pt modelId="{EB53191E-C88A-4E7E-944E-8CA53DA61440}" type="pres">
      <dgm:prSet presAssocID="{91684C69-4A4E-4666-9ADD-2968E74CE0C6}" presName="hierRoot2" presStyleCnt="0">
        <dgm:presLayoutVars>
          <dgm:hierBranch val="init"/>
        </dgm:presLayoutVars>
      </dgm:prSet>
      <dgm:spPr/>
    </dgm:pt>
    <dgm:pt modelId="{79D9AF1B-D2C3-425E-B93E-1699B83EC9FD}" type="pres">
      <dgm:prSet presAssocID="{91684C69-4A4E-4666-9ADD-2968E74CE0C6}" presName="rootComposite" presStyleCnt="0"/>
      <dgm:spPr/>
    </dgm:pt>
    <dgm:pt modelId="{C61C42ED-16D3-40A5-9B1F-D0A8E26959E6}" type="pres">
      <dgm:prSet presAssocID="{91684C69-4A4E-4666-9ADD-2968E74CE0C6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82EB9BC-FE08-4176-AD73-BD6B570DF834}" type="pres">
      <dgm:prSet presAssocID="{91684C69-4A4E-4666-9ADD-2968E74CE0C6}" presName="rootConnector" presStyleLbl="node3" presStyleIdx="3" presStyleCnt="5"/>
      <dgm:spPr/>
      <dgm:t>
        <a:bodyPr/>
        <a:lstStyle/>
        <a:p>
          <a:endParaRPr lang="es-MX"/>
        </a:p>
      </dgm:t>
    </dgm:pt>
    <dgm:pt modelId="{C25EF3DF-872C-488B-9D82-46E0F37CF22B}" type="pres">
      <dgm:prSet presAssocID="{91684C69-4A4E-4666-9ADD-2968E74CE0C6}" presName="hierChild4" presStyleCnt="0"/>
      <dgm:spPr/>
    </dgm:pt>
    <dgm:pt modelId="{15B2CF2E-7375-44D1-8F9A-A5F6093D012C}" type="pres">
      <dgm:prSet presAssocID="{29A61641-6988-4399-A833-75F91A9CDDBA}" presName="Name37" presStyleLbl="parChTrans1D4" presStyleIdx="6" presStyleCnt="9"/>
      <dgm:spPr/>
      <dgm:t>
        <a:bodyPr/>
        <a:lstStyle/>
        <a:p>
          <a:endParaRPr lang="es-MX"/>
        </a:p>
      </dgm:t>
    </dgm:pt>
    <dgm:pt modelId="{C1BC0FAA-5A40-4248-85D2-072F5FE3D954}" type="pres">
      <dgm:prSet presAssocID="{3A19DFF4-3930-416B-98A0-0BBA946942DD}" presName="hierRoot2" presStyleCnt="0">
        <dgm:presLayoutVars>
          <dgm:hierBranch val="init"/>
        </dgm:presLayoutVars>
      </dgm:prSet>
      <dgm:spPr/>
    </dgm:pt>
    <dgm:pt modelId="{2632224F-4BEA-4D56-9B04-A2616FAB8EAE}" type="pres">
      <dgm:prSet presAssocID="{3A19DFF4-3930-416B-98A0-0BBA946942DD}" presName="rootComposite" presStyleCnt="0"/>
      <dgm:spPr/>
    </dgm:pt>
    <dgm:pt modelId="{21BC3D10-D383-4A6A-AE87-07DD1BC704AF}" type="pres">
      <dgm:prSet presAssocID="{3A19DFF4-3930-416B-98A0-0BBA946942DD}" presName="rootText" presStyleLbl="node4" presStyleIdx="6" presStyleCnt="9" custLinFactNeighborX="-23918" custLinFactNeighborY="38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BAAEDB-B5E4-489C-A1B8-30F1CB2BB208}" type="pres">
      <dgm:prSet presAssocID="{3A19DFF4-3930-416B-98A0-0BBA946942DD}" presName="rootConnector" presStyleLbl="node4" presStyleIdx="6" presStyleCnt="9"/>
      <dgm:spPr/>
      <dgm:t>
        <a:bodyPr/>
        <a:lstStyle/>
        <a:p>
          <a:endParaRPr lang="es-MX"/>
        </a:p>
      </dgm:t>
    </dgm:pt>
    <dgm:pt modelId="{D6FDAB96-B5E6-456A-A228-BFB8AF23A9F0}" type="pres">
      <dgm:prSet presAssocID="{3A19DFF4-3930-416B-98A0-0BBA946942DD}" presName="hierChild4" presStyleCnt="0"/>
      <dgm:spPr/>
    </dgm:pt>
    <dgm:pt modelId="{4992BADD-6F50-43AF-92F3-A242586BDA5C}" type="pres">
      <dgm:prSet presAssocID="{3A19DFF4-3930-416B-98A0-0BBA946942DD}" presName="hierChild5" presStyleCnt="0"/>
      <dgm:spPr/>
    </dgm:pt>
    <dgm:pt modelId="{8A4D6D75-B2CC-4E1D-8FC7-BB46502D3715}" type="pres">
      <dgm:prSet presAssocID="{91684C69-4A4E-4666-9ADD-2968E74CE0C6}" presName="hierChild5" presStyleCnt="0"/>
      <dgm:spPr/>
    </dgm:pt>
    <dgm:pt modelId="{A6ED9911-6D09-4086-A7D7-0CA60477710C}" type="pres">
      <dgm:prSet presAssocID="{7D3EF7D4-B662-4581-9674-EF2E2A05EBE0}" presName="hierChild5" presStyleCnt="0"/>
      <dgm:spPr/>
    </dgm:pt>
    <dgm:pt modelId="{303BBB74-23DD-4F75-9FEB-20217F1FB8FB}" type="pres">
      <dgm:prSet presAssocID="{5E71726F-55BA-48F2-A6DF-6A19F5F3E6EA}" presName="Name37" presStyleLbl="parChTrans1D2" presStyleIdx="4" presStyleCnt="6"/>
      <dgm:spPr/>
      <dgm:t>
        <a:bodyPr/>
        <a:lstStyle/>
        <a:p>
          <a:endParaRPr lang="es-MX"/>
        </a:p>
      </dgm:t>
    </dgm:pt>
    <dgm:pt modelId="{B942521A-8650-4F6C-8AA9-78DD121D62D4}" type="pres">
      <dgm:prSet presAssocID="{A856C317-1E93-4761-B0DC-E56BA9E1D979}" presName="hierRoot2" presStyleCnt="0">
        <dgm:presLayoutVars>
          <dgm:hierBranch val="init"/>
        </dgm:presLayoutVars>
      </dgm:prSet>
      <dgm:spPr/>
    </dgm:pt>
    <dgm:pt modelId="{15210FAF-099E-4E7C-9DFD-7A3CA6522D91}" type="pres">
      <dgm:prSet presAssocID="{A856C317-1E93-4761-B0DC-E56BA9E1D979}" presName="rootComposite" presStyleCnt="0"/>
      <dgm:spPr/>
    </dgm:pt>
    <dgm:pt modelId="{6500650C-2F41-4BA1-B579-D9C297F38D9F}" type="pres">
      <dgm:prSet presAssocID="{A856C317-1E93-4761-B0DC-E56BA9E1D979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85B44C1-1738-43DC-A5F1-8BDD0114A16B}" type="pres">
      <dgm:prSet presAssocID="{A856C317-1E93-4761-B0DC-E56BA9E1D979}" presName="rootConnector" presStyleLbl="node2" presStyleIdx="4" presStyleCnt="6"/>
      <dgm:spPr/>
      <dgm:t>
        <a:bodyPr/>
        <a:lstStyle/>
        <a:p>
          <a:endParaRPr lang="es-MX"/>
        </a:p>
      </dgm:t>
    </dgm:pt>
    <dgm:pt modelId="{85347CD1-6137-457A-94A5-D4E0DDA640AB}" type="pres">
      <dgm:prSet presAssocID="{A856C317-1E93-4761-B0DC-E56BA9E1D979}" presName="hierChild4" presStyleCnt="0"/>
      <dgm:spPr/>
    </dgm:pt>
    <dgm:pt modelId="{758DB68C-7E29-4592-8C62-90CB0ACCBF8B}" type="pres">
      <dgm:prSet presAssocID="{F0F15D13-355A-434E-A2AD-EF28A5DC63FA}" presName="Name37" presStyleLbl="parChTrans1D3" presStyleIdx="4" presStyleCnt="5"/>
      <dgm:spPr/>
      <dgm:t>
        <a:bodyPr/>
        <a:lstStyle/>
        <a:p>
          <a:endParaRPr lang="es-MX"/>
        </a:p>
      </dgm:t>
    </dgm:pt>
    <dgm:pt modelId="{CA322B63-742C-483F-8A09-D48357C26531}" type="pres">
      <dgm:prSet presAssocID="{E1C749CE-76E2-42BE-9104-0D891E1A1AF7}" presName="hierRoot2" presStyleCnt="0">
        <dgm:presLayoutVars>
          <dgm:hierBranch val="init"/>
        </dgm:presLayoutVars>
      </dgm:prSet>
      <dgm:spPr/>
    </dgm:pt>
    <dgm:pt modelId="{8ACCAC90-6757-41BC-90F7-340F5D556A2D}" type="pres">
      <dgm:prSet presAssocID="{E1C749CE-76E2-42BE-9104-0D891E1A1AF7}" presName="rootComposite" presStyleCnt="0"/>
      <dgm:spPr/>
    </dgm:pt>
    <dgm:pt modelId="{FD376083-B78A-4815-899A-7EAC0C918C03}" type="pres">
      <dgm:prSet presAssocID="{E1C749CE-76E2-42BE-9104-0D891E1A1AF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026091-D477-41DC-AB49-E9A12611F265}" type="pres">
      <dgm:prSet presAssocID="{E1C749CE-76E2-42BE-9104-0D891E1A1AF7}" presName="rootConnector" presStyleLbl="node3" presStyleIdx="4" presStyleCnt="5"/>
      <dgm:spPr/>
      <dgm:t>
        <a:bodyPr/>
        <a:lstStyle/>
        <a:p>
          <a:endParaRPr lang="es-MX"/>
        </a:p>
      </dgm:t>
    </dgm:pt>
    <dgm:pt modelId="{F3B3AA7D-A26F-465B-BE21-8900B06E238C}" type="pres">
      <dgm:prSet presAssocID="{E1C749CE-76E2-42BE-9104-0D891E1A1AF7}" presName="hierChild4" presStyleCnt="0"/>
      <dgm:spPr/>
    </dgm:pt>
    <dgm:pt modelId="{6E721476-EDC2-42DE-B262-2A47CAF9D4E6}" type="pres">
      <dgm:prSet presAssocID="{DFF167A8-632E-45BB-974E-24AE4DF668A0}" presName="Name37" presStyleLbl="parChTrans1D4" presStyleIdx="7" presStyleCnt="9"/>
      <dgm:spPr/>
      <dgm:t>
        <a:bodyPr/>
        <a:lstStyle/>
        <a:p>
          <a:endParaRPr lang="es-MX"/>
        </a:p>
      </dgm:t>
    </dgm:pt>
    <dgm:pt modelId="{60B761CC-EEA8-4639-B415-8E437A9FF060}" type="pres">
      <dgm:prSet presAssocID="{CF7D86A3-12A0-4ACA-AA56-94E429C01CE7}" presName="hierRoot2" presStyleCnt="0">
        <dgm:presLayoutVars>
          <dgm:hierBranch val="init"/>
        </dgm:presLayoutVars>
      </dgm:prSet>
      <dgm:spPr/>
    </dgm:pt>
    <dgm:pt modelId="{3EDA340C-42C9-430D-BA8A-09DF8D37F611}" type="pres">
      <dgm:prSet presAssocID="{CF7D86A3-12A0-4ACA-AA56-94E429C01CE7}" presName="rootComposite" presStyleCnt="0"/>
      <dgm:spPr/>
    </dgm:pt>
    <dgm:pt modelId="{79122CF4-67AF-4613-A7BC-FBE0ACF11EB0}" type="pres">
      <dgm:prSet presAssocID="{CF7D86A3-12A0-4ACA-AA56-94E429C01CE7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E1F91D-66D7-4304-BA51-5059429F6717}" type="pres">
      <dgm:prSet presAssocID="{CF7D86A3-12A0-4ACA-AA56-94E429C01CE7}" presName="rootConnector" presStyleLbl="node4" presStyleIdx="7" presStyleCnt="9"/>
      <dgm:spPr/>
      <dgm:t>
        <a:bodyPr/>
        <a:lstStyle/>
        <a:p>
          <a:endParaRPr lang="es-MX"/>
        </a:p>
      </dgm:t>
    </dgm:pt>
    <dgm:pt modelId="{670CED9A-67DB-463B-8DB1-0E0BB6AB1E38}" type="pres">
      <dgm:prSet presAssocID="{CF7D86A3-12A0-4ACA-AA56-94E429C01CE7}" presName="hierChild4" presStyleCnt="0"/>
      <dgm:spPr/>
    </dgm:pt>
    <dgm:pt modelId="{DF02CA2D-A4FE-48C9-B4AE-7C5C93DA536A}" type="pres">
      <dgm:prSet presAssocID="{2296E662-986F-4C2F-AB20-099B013B3DC2}" presName="Name37" presStyleLbl="parChTrans1D4" presStyleIdx="8" presStyleCnt="9"/>
      <dgm:spPr/>
      <dgm:t>
        <a:bodyPr/>
        <a:lstStyle/>
        <a:p>
          <a:endParaRPr lang="es-MX"/>
        </a:p>
      </dgm:t>
    </dgm:pt>
    <dgm:pt modelId="{19553C81-FDD1-49E1-863A-039CB1A7BDF7}" type="pres">
      <dgm:prSet presAssocID="{3FFFB194-D657-42CF-87E0-DAE6A2AC725D}" presName="hierRoot2" presStyleCnt="0">
        <dgm:presLayoutVars>
          <dgm:hierBranch val="init"/>
        </dgm:presLayoutVars>
      </dgm:prSet>
      <dgm:spPr/>
    </dgm:pt>
    <dgm:pt modelId="{8A86E34F-C583-4C54-8C45-760F187D07B4}" type="pres">
      <dgm:prSet presAssocID="{3FFFB194-D657-42CF-87E0-DAE6A2AC725D}" presName="rootComposite" presStyleCnt="0"/>
      <dgm:spPr/>
    </dgm:pt>
    <dgm:pt modelId="{A8421643-1C5F-4139-BED1-E5CA2682B684}" type="pres">
      <dgm:prSet presAssocID="{3FFFB194-D657-42CF-87E0-DAE6A2AC725D}" presName="rootText" presStyleLbl="node4" presStyleIdx="8" presStyleCnt="9" custLinFactNeighborX="-22884" custLinFactNeighborY="25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8C521E-0B17-4118-98F9-7D80C2D650F6}" type="pres">
      <dgm:prSet presAssocID="{3FFFB194-D657-42CF-87E0-DAE6A2AC725D}" presName="rootConnector" presStyleLbl="node4" presStyleIdx="8" presStyleCnt="9"/>
      <dgm:spPr/>
      <dgm:t>
        <a:bodyPr/>
        <a:lstStyle/>
        <a:p>
          <a:endParaRPr lang="es-MX"/>
        </a:p>
      </dgm:t>
    </dgm:pt>
    <dgm:pt modelId="{6FD3D267-4935-4CA5-AA18-58A746AFC752}" type="pres">
      <dgm:prSet presAssocID="{3FFFB194-D657-42CF-87E0-DAE6A2AC725D}" presName="hierChild4" presStyleCnt="0"/>
      <dgm:spPr/>
    </dgm:pt>
    <dgm:pt modelId="{5251D259-A57F-4D48-892A-A95846927ED2}" type="pres">
      <dgm:prSet presAssocID="{3FFFB194-D657-42CF-87E0-DAE6A2AC725D}" presName="hierChild5" presStyleCnt="0"/>
      <dgm:spPr/>
    </dgm:pt>
    <dgm:pt modelId="{BFB321A4-D826-458F-BD2C-A5B0B89D8A5D}" type="pres">
      <dgm:prSet presAssocID="{CF7D86A3-12A0-4ACA-AA56-94E429C01CE7}" presName="hierChild5" presStyleCnt="0"/>
      <dgm:spPr/>
    </dgm:pt>
    <dgm:pt modelId="{63217C40-A0A7-4AED-838F-5274A2604FF4}" type="pres">
      <dgm:prSet presAssocID="{E1C749CE-76E2-42BE-9104-0D891E1A1AF7}" presName="hierChild5" presStyleCnt="0"/>
      <dgm:spPr/>
    </dgm:pt>
    <dgm:pt modelId="{B9AC736A-A12B-46F5-8C3E-C93085F9BF5E}" type="pres">
      <dgm:prSet presAssocID="{A856C317-1E93-4761-B0DC-E56BA9E1D979}" presName="hierChild5" presStyleCnt="0"/>
      <dgm:spPr/>
    </dgm:pt>
    <dgm:pt modelId="{9FEBDB74-4269-4807-A55D-199A9DDA4700}" type="pres">
      <dgm:prSet presAssocID="{4795C708-8493-4839-89CD-666C51254372}" presName="Name37" presStyleLbl="parChTrans1D2" presStyleIdx="5" presStyleCnt="6"/>
      <dgm:spPr/>
      <dgm:t>
        <a:bodyPr/>
        <a:lstStyle/>
        <a:p>
          <a:endParaRPr lang="es-MX"/>
        </a:p>
      </dgm:t>
    </dgm:pt>
    <dgm:pt modelId="{4AD3B45D-D22D-4173-92CA-33F0FA555221}" type="pres">
      <dgm:prSet presAssocID="{BCFDAEDA-4237-4387-AFF5-0A838FBF7DB2}" presName="hierRoot2" presStyleCnt="0">
        <dgm:presLayoutVars>
          <dgm:hierBranch val="init"/>
        </dgm:presLayoutVars>
      </dgm:prSet>
      <dgm:spPr/>
    </dgm:pt>
    <dgm:pt modelId="{6F3FF343-E6C6-409E-ABD2-ECD0BB765E9E}" type="pres">
      <dgm:prSet presAssocID="{BCFDAEDA-4237-4387-AFF5-0A838FBF7DB2}" presName="rootComposite" presStyleCnt="0"/>
      <dgm:spPr/>
    </dgm:pt>
    <dgm:pt modelId="{3E42776B-A516-4504-88DF-C950400F515D}" type="pres">
      <dgm:prSet presAssocID="{BCFDAEDA-4237-4387-AFF5-0A838FBF7DB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C86B09-C9BC-4E45-A05F-769B200FED82}" type="pres">
      <dgm:prSet presAssocID="{BCFDAEDA-4237-4387-AFF5-0A838FBF7DB2}" presName="rootConnector" presStyleLbl="node2" presStyleIdx="5" presStyleCnt="6"/>
      <dgm:spPr/>
      <dgm:t>
        <a:bodyPr/>
        <a:lstStyle/>
        <a:p>
          <a:endParaRPr lang="es-MX"/>
        </a:p>
      </dgm:t>
    </dgm:pt>
    <dgm:pt modelId="{FE387E45-EE04-4533-A57C-F5234E0FD75C}" type="pres">
      <dgm:prSet presAssocID="{BCFDAEDA-4237-4387-AFF5-0A838FBF7DB2}" presName="hierChild4" presStyleCnt="0"/>
      <dgm:spPr/>
    </dgm:pt>
    <dgm:pt modelId="{3D03A424-21A3-42B1-9342-B582E387C572}" type="pres">
      <dgm:prSet presAssocID="{BCFDAEDA-4237-4387-AFF5-0A838FBF7DB2}" presName="hierChild5" presStyleCnt="0"/>
      <dgm:spPr/>
    </dgm:pt>
    <dgm:pt modelId="{5734397C-768E-46E6-AA14-9110C2ECB264}" type="pres">
      <dgm:prSet presAssocID="{723BB803-114B-40F0-87D5-91FA957B8737}" presName="hierChild3" presStyleCnt="0"/>
      <dgm:spPr/>
    </dgm:pt>
  </dgm:ptLst>
  <dgm:cxnLst>
    <dgm:cxn modelId="{E71CD46B-FC58-4F4C-BA42-7C424AD0DDD7}" type="presOf" srcId="{A56A18B4-A03A-4941-B8D4-6F8FD1BF5DDF}" destId="{5BB24B9D-1B09-418D-BE64-4723D8CF7C28}" srcOrd="1" destOrd="0" presId="urn:microsoft.com/office/officeart/2005/8/layout/orgChart1"/>
    <dgm:cxn modelId="{9F3104A7-7F86-4F16-B717-CD341810CE71}" type="presOf" srcId="{7D3EF7D4-B662-4581-9674-EF2E2A05EBE0}" destId="{EBDBF414-7B0E-4B86-83D7-181143E5D423}" srcOrd="0" destOrd="0" presId="urn:microsoft.com/office/officeart/2005/8/layout/orgChart1"/>
    <dgm:cxn modelId="{40438190-D466-49E4-9D12-369A97CE44B6}" type="presOf" srcId="{A856C317-1E93-4761-B0DC-E56BA9E1D979}" destId="{6500650C-2F41-4BA1-B579-D9C297F38D9F}" srcOrd="0" destOrd="0" presId="urn:microsoft.com/office/officeart/2005/8/layout/orgChart1"/>
    <dgm:cxn modelId="{71EAEE08-2D94-4E03-BD7F-207B4E5DF0E1}" type="presOf" srcId="{A856C317-1E93-4761-B0DC-E56BA9E1D979}" destId="{885B44C1-1738-43DC-A5F1-8BDD0114A16B}" srcOrd="1" destOrd="0" presId="urn:microsoft.com/office/officeart/2005/8/layout/orgChart1"/>
    <dgm:cxn modelId="{A87138F2-8CEE-494E-94AE-DA34748659FC}" type="presOf" srcId="{A56A18B4-A03A-4941-B8D4-6F8FD1BF5DDF}" destId="{B339AB73-0DD9-4317-ACA7-5B70E2E43178}" srcOrd="0" destOrd="0" presId="urn:microsoft.com/office/officeart/2005/8/layout/orgChart1"/>
    <dgm:cxn modelId="{B433A1B1-5068-4DCE-BFFE-40B77290B18D}" type="presOf" srcId="{E1C749CE-76E2-42BE-9104-0D891E1A1AF7}" destId="{FD376083-B78A-4815-899A-7EAC0C918C03}" srcOrd="0" destOrd="0" presId="urn:microsoft.com/office/officeart/2005/8/layout/orgChart1"/>
    <dgm:cxn modelId="{C4500574-0C50-45CB-9C93-6F7EBCC814FB}" type="presOf" srcId="{61A61E62-11A3-4733-BB65-56543DD8FBE4}" destId="{1AC62717-5794-4B43-84E9-FE9D1114253B}" srcOrd="0" destOrd="0" presId="urn:microsoft.com/office/officeart/2005/8/layout/orgChart1"/>
    <dgm:cxn modelId="{83D21620-A343-4430-B2C9-EEFA5AC22769}" type="presOf" srcId="{E1C749CE-76E2-42BE-9104-0D891E1A1AF7}" destId="{83026091-D477-41DC-AB49-E9A12611F265}" srcOrd="1" destOrd="0" presId="urn:microsoft.com/office/officeart/2005/8/layout/orgChart1"/>
    <dgm:cxn modelId="{A3F8E0A3-B515-48B4-85F6-DBE2E7C248A9}" type="presOf" srcId="{F232631C-7AA1-42A6-B81A-C99853FBEBC4}" destId="{E5EB50A1-5E4E-4D5B-BB2F-E80005F3925F}" srcOrd="0" destOrd="0" presId="urn:microsoft.com/office/officeart/2005/8/layout/orgChart1"/>
    <dgm:cxn modelId="{043B7D73-9C75-4CA0-895F-F26575F6A773}" srcId="{723BB803-114B-40F0-87D5-91FA957B8737}" destId="{A3BA2F91-3749-4FCC-8D47-89E05C332186}" srcOrd="0" destOrd="0" parTransId="{A4128E0A-128F-4E3D-BBE8-370AAF203450}" sibTransId="{40E365E7-7B46-477D-820B-186B2695404B}"/>
    <dgm:cxn modelId="{8F41445E-8953-4570-B1A0-2C16679EA39F}" type="presOf" srcId="{F2F26B83-A427-483D-9D0A-B33DF7A85C56}" destId="{E0AD215F-C140-4124-BDD5-651EE989E6BD}" srcOrd="1" destOrd="0" presId="urn:microsoft.com/office/officeart/2005/8/layout/orgChart1"/>
    <dgm:cxn modelId="{CFDCA738-18E9-4BC2-9480-DA63ED09DE70}" type="presOf" srcId="{56A99BAE-31B5-48F6-9426-74582D32BCC1}" destId="{D2303D2D-899E-42DE-87A1-B9603BEFF495}" srcOrd="0" destOrd="0" presId="urn:microsoft.com/office/officeart/2005/8/layout/orgChart1"/>
    <dgm:cxn modelId="{0DE51BBE-0189-4B55-834C-5EC91E6536EC}" type="presOf" srcId="{9C8EE251-BF45-40CF-B618-383C08B7E61C}" destId="{8380641F-6214-42EE-AA14-2AACF4DCAFE1}" srcOrd="1" destOrd="0" presId="urn:microsoft.com/office/officeart/2005/8/layout/orgChart1"/>
    <dgm:cxn modelId="{B842242D-4029-45C6-AC2A-4AB12EC4DC7C}" type="presOf" srcId="{1615185C-7496-431B-979D-B9C69FA47D47}" destId="{DD243F6E-8B04-49BC-A938-DFAD80DD6828}" srcOrd="0" destOrd="0" presId="urn:microsoft.com/office/officeart/2005/8/layout/orgChart1"/>
    <dgm:cxn modelId="{09A002E3-3713-46C8-9D01-EFF93636AE3D}" srcId="{EF1864B6-6789-46C4-83A7-22BDEDDB089E}" destId="{56A99BAE-31B5-48F6-9426-74582D32BCC1}" srcOrd="0" destOrd="0" parTransId="{7CF20367-C9B9-4271-BA7F-E3703B1AC411}" sibTransId="{AE59D36B-B8C3-4991-89B0-8F32585B9739}"/>
    <dgm:cxn modelId="{BAF37410-DAF4-41A2-A03A-0C20318B3F54}" type="presOf" srcId="{7CF20367-C9B9-4271-BA7F-E3703B1AC411}" destId="{6C9140E5-1C29-4747-8CFE-6882738917FA}" srcOrd="0" destOrd="0" presId="urn:microsoft.com/office/officeart/2005/8/layout/orgChart1"/>
    <dgm:cxn modelId="{A9278BE0-1956-4ABC-854E-8931AE7C283F}" srcId="{E1C749CE-76E2-42BE-9104-0D891E1A1AF7}" destId="{CF7D86A3-12A0-4ACA-AA56-94E429C01CE7}" srcOrd="0" destOrd="0" parTransId="{DFF167A8-632E-45BB-974E-24AE4DF668A0}" sibTransId="{F9268801-D261-40AF-AF8A-F6893FE3BD41}"/>
    <dgm:cxn modelId="{8BAF467C-659A-4ADF-87B9-93C750AF227F}" srcId="{A3BA2F91-3749-4FCC-8D47-89E05C332186}" destId="{F232631C-7AA1-42A6-B81A-C99853FBEBC4}" srcOrd="0" destOrd="0" parTransId="{D55FC383-F678-4E1D-98C4-4D00AF2A07CF}" sibTransId="{FD7F4F40-A942-46A6-AFFD-C30A11C9395B}"/>
    <dgm:cxn modelId="{9E5FCAF3-8BF3-45FA-AD9C-9C257B330D5D}" type="presOf" srcId="{C437E752-EC5B-4724-8C6B-4F6CA1D955E8}" destId="{D45A9CF8-7D5B-4DA7-A5BC-8BEB704096F2}" srcOrd="0" destOrd="0" presId="urn:microsoft.com/office/officeart/2005/8/layout/orgChart1"/>
    <dgm:cxn modelId="{FBFCFD5F-911A-4C48-AE35-3987528FCEAB}" srcId="{91684C69-4A4E-4666-9ADD-2968E74CE0C6}" destId="{3A19DFF4-3930-416B-98A0-0BBA946942DD}" srcOrd="0" destOrd="0" parTransId="{29A61641-6988-4399-A833-75F91A9CDDBA}" sibTransId="{2F54E472-D53F-4C62-B2F5-46F4100E49D8}"/>
    <dgm:cxn modelId="{542AC0D1-C3D3-4740-984F-DAB322D9C331}" srcId="{723BB803-114B-40F0-87D5-91FA957B8737}" destId="{E348EADE-2EA7-4832-8A5A-6E5AA5F352A0}" srcOrd="1" destOrd="0" parTransId="{94318B1A-35FF-4070-AD9A-8D981FEC4A72}" sibTransId="{DCC2D63C-C18D-438A-A7DA-140AD49D7BAF}"/>
    <dgm:cxn modelId="{ADC659E1-5952-4673-8B18-7D2D9843E6B7}" type="presOf" srcId="{BCF8B372-F688-40E9-A3EE-243F2BAD1030}" destId="{798C3B9E-A03D-42F4-AD4A-689DEF7B71C0}" srcOrd="0" destOrd="0" presId="urn:microsoft.com/office/officeart/2005/8/layout/orgChart1"/>
    <dgm:cxn modelId="{17F62EDF-1F82-47B0-90F0-615D1404F232}" type="presOf" srcId="{3A19DFF4-3930-416B-98A0-0BBA946942DD}" destId="{C6BAAEDB-B5E4-489C-A1B8-30F1CB2BB208}" srcOrd="1" destOrd="0" presId="urn:microsoft.com/office/officeart/2005/8/layout/orgChart1"/>
    <dgm:cxn modelId="{F83BBA1E-EF18-4D31-9859-C829B789CBB3}" srcId="{723BB803-114B-40F0-87D5-91FA957B8737}" destId="{A856C317-1E93-4761-B0DC-E56BA9E1D979}" srcOrd="4" destOrd="0" parTransId="{5E71726F-55BA-48F2-A6DF-6A19F5F3E6EA}" sibTransId="{194FFFCF-707F-4920-9DD4-ADF836DF2522}"/>
    <dgm:cxn modelId="{CC156B12-0523-4FB2-A6E6-F3F0F9E49D13}" type="presOf" srcId="{BCFDAEDA-4237-4387-AFF5-0A838FBF7DB2}" destId="{3E42776B-A516-4504-88DF-C950400F515D}" srcOrd="0" destOrd="0" presId="urn:microsoft.com/office/officeart/2005/8/layout/orgChart1"/>
    <dgm:cxn modelId="{9735DFAC-2E81-4583-9FDB-310ACBDA18EC}" type="presOf" srcId="{A3BA2F91-3749-4FCC-8D47-89E05C332186}" destId="{656F0A1E-77FC-44D7-B5CF-0E3ECCB2E942}" srcOrd="1" destOrd="0" presId="urn:microsoft.com/office/officeart/2005/8/layout/orgChart1"/>
    <dgm:cxn modelId="{A6791EDA-12AE-44D6-8FC9-48596F22D028}" type="presOf" srcId="{5E71726F-55BA-48F2-A6DF-6A19F5F3E6EA}" destId="{303BBB74-23DD-4F75-9FEB-20217F1FB8FB}" srcOrd="0" destOrd="0" presId="urn:microsoft.com/office/officeart/2005/8/layout/orgChart1"/>
    <dgm:cxn modelId="{88FD0E1E-8B2C-4DFF-8FAF-1DEACC56F3BA}" type="presOf" srcId="{44B577CF-A81B-4064-B3E5-E2CF49048FC9}" destId="{D64A89B8-2F01-4BCC-8240-8588B039BC03}" srcOrd="0" destOrd="0" presId="urn:microsoft.com/office/officeart/2005/8/layout/orgChart1"/>
    <dgm:cxn modelId="{C3069CA7-0185-4A41-ADBC-2F140E8C982D}" type="presOf" srcId="{7B35CDC8-405F-475D-9822-BC38A892043B}" destId="{FCAAEF31-DC3B-40D3-A74C-CC1196C7C7B3}" srcOrd="0" destOrd="0" presId="urn:microsoft.com/office/officeart/2005/8/layout/orgChart1"/>
    <dgm:cxn modelId="{8FBBD3C0-739C-4736-B0EC-002A299C3956}" type="presOf" srcId="{6558D0B6-C917-4C31-8C17-9C87490E506D}" destId="{1F9697A1-E819-4540-BAAF-810F9C3AA182}" srcOrd="0" destOrd="0" presId="urn:microsoft.com/office/officeart/2005/8/layout/orgChart1"/>
    <dgm:cxn modelId="{020A96D5-60E3-413C-AD99-BC2C0B08390D}" type="presOf" srcId="{B4CAE57F-055F-4B89-B5DF-D9DC74382F62}" destId="{FFEB11C8-D210-4318-A77A-3B0D5163A943}" srcOrd="0" destOrd="0" presId="urn:microsoft.com/office/officeart/2005/8/layout/orgChart1"/>
    <dgm:cxn modelId="{6B3AE0AD-E36D-438C-A91F-B8535F2DF963}" srcId="{E348EADE-2EA7-4832-8A5A-6E5AA5F352A0}" destId="{EF1864B6-6789-46C4-83A7-22BDEDDB089E}" srcOrd="0" destOrd="0" parTransId="{B4CAE57F-055F-4B89-B5DF-D9DC74382F62}" sibTransId="{AAE2ECA5-7FD6-47CC-9E05-A82F417580D3}"/>
    <dgm:cxn modelId="{7AA5002D-6672-4E0C-9119-A741CF3FDA4B}" srcId="{A856C317-1E93-4761-B0DC-E56BA9E1D979}" destId="{E1C749CE-76E2-42BE-9104-0D891E1A1AF7}" srcOrd="0" destOrd="0" parTransId="{F0F15D13-355A-434E-A2AD-EF28A5DC63FA}" sibTransId="{26284632-4951-47DF-813A-20DAE69489A3}"/>
    <dgm:cxn modelId="{CB24C285-7B09-4CB4-8CE9-D50F453015EE}" srcId="{F232631C-7AA1-42A6-B81A-C99853FBEBC4}" destId="{F2F26B83-A427-483D-9D0A-B33DF7A85C56}" srcOrd="0" destOrd="0" parTransId="{C437E752-EC5B-4724-8C6B-4F6CA1D955E8}" sibTransId="{A7338EDC-AE9B-4971-84A3-A4BEC0315815}"/>
    <dgm:cxn modelId="{D9ACD21D-6489-44E5-AA3F-3694877AF813}" srcId="{1BE8AD2A-08E0-4FC5-A0E7-4F182A528C15}" destId="{BDB52C84-3EB7-4FA9-9AF9-97ECC94EA4A3}" srcOrd="0" destOrd="0" parTransId="{6558D0B6-C917-4C31-8C17-9C87490E506D}" sibTransId="{B5908EA2-3991-41D8-8572-0B789CD8F5F1}"/>
    <dgm:cxn modelId="{4D182FC0-277D-4C8D-AA14-DDB92A294B10}" srcId="{A56A18B4-A03A-4941-B8D4-6F8FD1BF5DDF}" destId="{1615185C-7496-431B-979D-B9C69FA47D47}" srcOrd="0" destOrd="0" parTransId="{44B577CF-A81B-4064-B3E5-E2CF49048FC9}" sibTransId="{E2D24DF7-43CD-4582-8044-E7FEE010BE98}"/>
    <dgm:cxn modelId="{68875746-76B5-46C3-A41A-C9DB87C08CC9}" type="presOf" srcId="{94318B1A-35FF-4070-AD9A-8D981FEC4A72}" destId="{AE6F5035-78DE-4E6C-A4B0-CD2F09D598A7}" srcOrd="0" destOrd="0" presId="urn:microsoft.com/office/officeart/2005/8/layout/orgChart1"/>
    <dgm:cxn modelId="{843B82E3-142B-489D-ACE4-DAB624587F56}" srcId="{7D3EF7D4-B662-4581-9674-EF2E2A05EBE0}" destId="{91684C69-4A4E-4666-9ADD-2968E74CE0C6}" srcOrd="0" destOrd="0" parTransId="{B4867A8B-3584-45EE-9E6F-521CF38D35D2}" sibTransId="{84E38C2D-FB10-4EAC-830C-11036B0BCBFA}"/>
    <dgm:cxn modelId="{544C7C98-1987-412C-B2DD-66DB7F186BFD}" type="presOf" srcId="{F1E6D886-AF9D-4156-BC2D-39AFB50F6A43}" destId="{B2A9A2B0-5E97-4933-8137-74224686A75E}" srcOrd="0" destOrd="0" presId="urn:microsoft.com/office/officeart/2005/8/layout/orgChart1"/>
    <dgm:cxn modelId="{D03531FE-CCB5-4BEF-B412-8EB078C2ACC7}" type="presOf" srcId="{7D3EF7D4-B662-4581-9674-EF2E2A05EBE0}" destId="{8CD647FC-42C5-454D-8617-83BC3D615BAC}" srcOrd="1" destOrd="0" presId="urn:microsoft.com/office/officeart/2005/8/layout/orgChart1"/>
    <dgm:cxn modelId="{24881E6D-E3F0-441F-A47C-63E6E0577DB1}" srcId="{1615185C-7496-431B-979D-B9C69FA47D47}" destId="{1BE8AD2A-08E0-4FC5-A0E7-4F182A528C15}" srcOrd="0" destOrd="0" parTransId="{F1E6D886-AF9D-4156-BC2D-39AFB50F6A43}" sibTransId="{300FCCCA-6831-45A0-9126-0742400629B9}"/>
    <dgm:cxn modelId="{3A281C5C-13D0-44F6-B666-D808D2DDB793}" type="presOf" srcId="{E348EADE-2EA7-4832-8A5A-6E5AA5F352A0}" destId="{29E96329-4F4A-48E8-B059-9D1E376D4D2A}" srcOrd="1" destOrd="0" presId="urn:microsoft.com/office/officeart/2005/8/layout/orgChart1"/>
    <dgm:cxn modelId="{8659B083-4B65-48CC-A339-4858E69A4A26}" srcId="{723BB803-114B-40F0-87D5-91FA957B8737}" destId="{7D3EF7D4-B662-4581-9674-EF2E2A05EBE0}" srcOrd="3" destOrd="0" parTransId="{BCF8B372-F688-40E9-A3EE-243F2BAD1030}" sibTransId="{64FD49A0-28CA-4DF5-821D-79442CA93DB8}"/>
    <dgm:cxn modelId="{A435D077-EF88-4C91-87CB-8E198FF335E2}" type="presOf" srcId="{F232631C-7AA1-42A6-B81A-C99853FBEBC4}" destId="{7834A0FE-1256-47FE-8E45-02E5AAF688CE}" srcOrd="1" destOrd="0" presId="urn:microsoft.com/office/officeart/2005/8/layout/orgChart1"/>
    <dgm:cxn modelId="{AE252452-F68D-45FE-A44F-19D28960A352}" type="presOf" srcId="{723BB803-114B-40F0-87D5-91FA957B8737}" destId="{3B1DDBAD-468A-4B92-8CF1-9A9AC119ACFA}" srcOrd="0" destOrd="0" presId="urn:microsoft.com/office/officeart/2005/8/layout/orgChart1"/>
    <dgm:cxn modelId="{C03B2CF7-46A9-4FEC-82D4-5BFCF1CD4D20}" type="presOf" srcId="{CF7D86A3-12A0-4ACA-AA56-94E429C01CE7}" destId="{E3E1F91D-66D7-4304-BA51-5059429F6717}" srcOrd="1" destOrd="0" presId="urn:microsoft.com/office/officeart/2005/8/layout/orgChart1"/>
    <dgm:cxn modelId="{E2C30B1F-928B-49EF-9AF2-EC6C0D357BE9}" type="presOf" srcId="{BDB52C84-3EB7-4FA9-9AF9-97ECC94EA4A3}" destId="{6E00A23E-6BAE-4711-B375-6F7F1A0D7AFC}" srcOrd="1" destOrd="0" presId="urn:microsoft.com/office/officeart/2005/8/layout/orgChart1"/>
    <dgm:cxn modelId="{C444D9D0-3E7D-4A93-A3CB-C9137226F28F}" type="presOf" srcId="{9C8EE251-BF45-40CF-B618-383C08B7E61C}" destId="{81C1E548-6681-4181-A482-D299A51A640F}" srcOrd="0" destOrd="0" presId="urn:microsoft.com/office/officeart/2005/8/layout/orgChart1"/>
    <dgm:cxn modelId="{64B8247B-BC07-4820-B34E-371D4CA78525}" type="presOf" srcId="{D55FC383-F678-4E1D-98C4-4D00AF2A07CF}" destId="{16A6DFF6-4186-4684-B9B9-B5F39C725D90}" srcOrd="0" destOrd="0" presId="urn:microsoft.com/office/officeart/2005/8/layout/orgChart1"/>
    <dgm:cxn modelId="{9F329CFF-7400-4E74-8467-276B14571924}" type="presOf" srcId="{A03049E8-A819-447C-B750-B759141394F1}" destId="{2FD73B3E-379D-4DF0-84BA-A59428192573}" srcOrd="0" destOrd="0" presId="urn:microsoft.com/office/officeart/2005/8/layout/orgChart1"/>
    <dgm:cxn modelId="{6426786F-5223-4297-A256-B2FC4BF486EA}" srcId="{723BB803-114B-40F0-87D5-91FA957B8737}" destId="{A56A18B4-A03A-4941-B8D4-6F8FD1BF5DDF}" srcOrd="2" destOrd="0" parTransId="{61A61E62-11A3-4733-BB65-56543DD8FBE4}" sibTransId="{D51A24A3-03AA-42DE-9729-0D407DBAFD49}"/>
    <dgm:cxn modelId="{51DC05C3-936D-4D0A-87D4-6163065B1DE4}" type="presOf" srcId="{B4867A8B-3584-45EE-9E6F-521CF38D35D2}" destId="{3FEDC283-742F-4D0B-9A64-83D8845420C3}" srcOrd="0" destOrd="0" presId="urn:microsoft.com/office/officeart/2005/8/layout/orgChart1"/>
    <dgm:cxn modelId="{59C08731-8F36-48B0-9871-E40FB284E81C}" type="presOf" srcId="{1615185C-7496-431B-979D-B9C69FA47D47}" destId="{59771FB5-E16F-4758-B67D-7A3815052848}" srcOrd="1" destOrd="0" presId="urn:microsoft.com/office/officeart/2005/8/layout/orgChart1"/>
    <dgm:cxn modelId="{961FCFA3-C612-4620-8E73-35D7BFF4BA93}" type="presOf" srcId="{A03049E8-A819-447C-B750-B759141394F1}" destId="{436CDAD1-008C-4F8B-9C45-303BA4D9247C}" srcOrd="1" destOrd="0" presId="urn:microsoft.com/office/officeart/2005/8/layout/orgChart1"/>
    <dgm:cxn modelId="{9A5BCFA9-30D0-428B-A901-3613666B1ADA}" type="presOf" srcId="{723BB803-114B-40F0-87D5-91FA957B8737}" destId="{51BFF887-FA94-4E80-B94E-29F413E00452}" srcOrd="1" destOrd="0" presId="urn:microsoft.com/office/officeart/2005/8/layout/orgChart1"/>
    <dgm:cxn modelId="{B85887C9-A37E-445F-92FB-716C742590CB}" srcId="{CF7D86A3-12A0-4ACA-AA56-94E429C01CE7}" destId="{3FFFB194-D657-42CF-87E0-DAE6A2AC725D}" srcOrd="0" destOrd="0" parTransId="{2296E662-986F-4C2F-AB20-099B013B3DC2}" sibTransId="{B62EFDC3-DE37-474A-B407-39097AC2024C}"/>
    <dgm:cxn modelId="{94DF065D-AF2A-4057-BE9F-3D246FE4C2F9}" type="presOf" srcId="{A3BA2F91-3749-4FCC-8D47-89E05C332186}" destId="{F03CE91D-EB3D-4031-B57B-19CDCA8E463B}" srcOrd="0" destOrd="0" presId="urn:microsoft.com/office/officeart/2005/8/layout/orgChart1"/>
    <dgm:cxn modelId="{BE77D336-3421-415F-9EC9-5356AAD4065D}" srcId="{F2F26B83-A427-483D-9D0A-B33DF7A85C56}" destId="{A03049E8-A819-447C-B750-B759141394F1}" srcOrd="0" destOrd="0" parTransId="{04EEB400-2139-413B-BBA8-9B07FA7708A6}" sibTransId="{C511770B-2401-40C8-9C30-42B2BBBE233F}"/>
    <dgm:cxn modelId="{647E2B0E-1782-4110-91C6-618208E8FCF7}" type="presOf" srcId="{EF1864B6-6789-46C4-83A7-22BDEDDB089E}" destId="{96EE5381-837D-481C-AE20-55CB30B6F8F9}" srcOrd="1" destOrd="0" presId="urn:microsoft.com/office/officeart/2005/8/layout/orgChart1"/>
    <dgm:cxn modelId="{8D2C0182-9A57-4971-947D-8B0A6744F6C3}" type="presOf" srcId="{F0F15D13-355A-434E-A2AD-EF28A5DC63FA}" destId="{758DB68C-7E29-4592-8C62-90CB0ACCBF8B}" srcOrd="0" destOrd="0" presId="urn:microsoft.com/office/officeart/2005/8/layout/orgChart1"/>
    <dgm:cxn modelId="{4C3C70B6-A30B-48D3-85B9-FA1472050F61}" type="presOf" srcId="{E348EADE-2EA7-4832-8A5A-6E5AA5F352A0}" destId="{6D91A795-392F-4157-9E35-AFD25DECA579}" srcOrd="0" destOrd="0" presId="urn:microsoft.com/office/officeart/2005/8/layout/orgChart1"/>
    <dgm:cxn modelId="{B095AC64-34C5-4286-8BE4-2C25B0EB536A}" type="presOf" srcId="{91684C69-4A4E-4666-9ADD-2968E74CE0C6}" destId="{C61C42ED-16D3-40A5-9B1F-D0A8E26959E6}" srcOrd="0" destOrd="0" presId="urn:microsoft.com/office/officeart/2005/8/layout/orgChart1"/>
    <dgm:cxn modelId="{08339B06-CE3C-4929-9B1D-0E1D46E954DE}" type="presOf" srcId="{4795C708-8493-4839-89CD-666C51254372}" destId="{9FEBDB74-4269-4807-A55D-199A9DDA4700}" srcOrd="0" destOrd="0" presId="urn:microsoft.com/office/officeart/2005/8/layout/orgChart1"/>
    <dgm:cxn modelId="{502EE039-DB96-48C6-933C-806E35EF199C}" type="presOf" srcId="{56A99BAE-31B5-48F6-9426-74582D32BCC1}" destId="{1EAB3073-D510-42B7-8DA2-B823E57BCDA0}" srcOrd="1" destOrd="0" presId="urn:microsoft.com/office/officeart/2005/8/layout/orgChart1"/>
    <dgm:cxn modelId="{8BEC98DC-A7A3-431F-8F80-A814AC801D6E}" type="presOf" srcId="{CF7D86A3-12A0-4ACA-AA56-94E429C01CE7}" destId="{79122CF4-67AF-4613-A7BC-FBE0ACF11EB0}" srcOrd="0" destOrd="0" presId="urn:microsoft.com/office/officeart/2005/8/layout/orgChart1"/>
    <dgm:cxn modelId="{D895352B-1113-4187-9489-76A745988467}" srcId="{46DA3E48-FBC7-477A-A17B-8F7867705F80}" destId="{723BB803-114B-40F0-87D5-91FA957B8737}" srcOrd="0" destOrd="0" parTransId="{025E351E-6C1D-4582-8A40-AFDE3E23B59F}" sibTransId="{419A1E21-13AC-49A3-9BCE-FDF87FC05B98}"/>
    <dgm:cxn modelId="{8FB19922-F4E3-4855-842E-CDAF1AE27F84}" srcId="{723BB803-114B-40F0-87D5-91FA957B8737}" destId="{BCFDAEDA-4237-4387-AFF5-0A838FBF7DB2}" srcOrd="5" destOrd="0" parTransId="{4795C708-8493-4839-89CD-666C51254372}" sibTransId="{FB496C39-E242-441F-BA82-831C0B495CEF}"/>
    <dgm:cxn modelId="{368C32D0-DDFB-4397-B2D1-42CED5D6C56D}" type="presOf" srcId="{A4128E0A-128F-4E3D-BBE8-370AAF203450}" destId="{0334E0AF-5079-4386-91C5-7A0ED7D75D15}" srcOrd="0" destOrd="0" presId="urn:microsoft.com/office/officeart/2005/8/layout/orgChart1"/>
    <dgm:cxn modelId="{20E780E1-A0D8-40BC-BBE4-AB366F779511}" srcId="{56A99BAE-31B5-48F6-9426-74582D32BCC1}" destId="{9C8EE251-BF45-40CF-B618-383C08B7E61C}" srcOrd="0" destOrd="0" parTransId="{7B35CDC8-405F-475D-9822-BC38A892043B}" sibTransId="{9828C119-578B-43C0-9C90-1582ABA52171}"/>
    <dgm:cxn modelId="{20A36DD6-E95E-4B90-A009-E1A29FCE3B71}" type="presOf" srcId="{3FFFB194-D657-42CF-87E0-DAE6A2AC725D}" destId="{A8421643-1C5F-4139-BED1-E5CA2682B684}" srcOrd="0" destOrd="0" presId="urn:microsoft.com/office/officeart/2005/8/layout/orgChart1"/>
    <dgm:cxn modelId="{2E2AD43C-07A8-4A0A-83B2-76CB6A10F381}" type="presOf" srcId="{04EEB400-2139-413B-BBA8-9B07FA7708A6}" destId="{8A9F7665-0DEE-4AD7-844A-0588E3E671F3}" srcOrd="0" destOrd="0" presId="urn:microsoft.com/office/officeart/2005/8/layout/orgChart1"/>
    <dgm:cxn modelId="{F194B2C6-3125-466D-A64D-50BE1A3BBF0A}" type="presOf" srcId="{EF1864B6-6789-46C4-83A7-22BDEDDB089E}" destId="{B14C382E-8F12-4BC2-9BB7-FB924BCBFC12}" srcOrd="0" destOrd="0" presId="urn:microsoft.com/office/officeart/2005/8/layout/orgChart1"/>
    <dgm:cxn modelId="{E4FBABD4-10AF-42FA-A65B-2399C9B8883B}" type="presOf" srcId="{91684C69-4A4E-4666-9ADD-2968E74CE0C6}" destId="{F82EB9BC-FE08-4176-AD73-BD6B570DF834}" srcOrd="1" destOrd="0" presId="urn:microsoft.com/office/officeart/2005/8/layout/orgChart1"/>
    <dgm:cxn modelId="{FF0729E1-DE6A-4139-A767-C927543F08A4}" type="presOf" srcId="{BDB52C84-3EB7-4FA9-9AF9-97ECC94EA4A3}" destId="{A13FD3BD-A530-4E34-AB14-2E91E7246B40}" srcOrd="0" destOrd="0" presId="urn:microsoft.com/office/officeart/2005/8/layout/orgChart1"/>
    <dgm:cxn modelId="{8D743EE3-4377-4EB9-B8EE-FC1F3A6C07B7}" type="presOf" srcId="{2296E662-986F-4C2F-AB20-099B013B3DC2}" destId="{DF02CA2D-A4FE-48C9-B4AE-7C5C93DA536A}" srcOrd="0" destOrd="0" presId="urn:microsoft.com/office/officeart/2005/8/layout/orgChart1"/>
    <dgm:cxn modelId="{6439BD1F-6D7A-41C3-92D8-A836AAAF6679}" type="presOf" srcId="{DFF167A8-632E-45BB-974E-24AE4DF668A0}" destId="{6E721476-EDC2-42DE-B262-2A47CAF9D4E6}" srcOrd="0" destOrd="0" presId="urn:microsoft.com/office/officeart/2005/8/layout/orgChart1"/>
    <dgm:cxn modelId="{36B81C68-30EA-4CD7-A63A-183986308F95}" type="presOf" srcId="{29A61641-6988-4399-A833-75F91A9CDDBA}" destId="{15B2CF2E-7375-44D1-8F9A-A5F6093D012C}" srcOrd="0" destOrd="0" presId="urn:microsoft.com/office/officeart/2005/8/layout/orgChart1"/>
    <dgm:cxn modelId="{8F027C1D-74FE-4CD5-89EA-23000F27D204}" type="presOf" srcId="{3FFFB194-D657-42CF-87E0-DAE6A2AC725D}" destId="{A78C521E-0B17-4118-98F9-7D80C2D650F6}" srcOrd="1" destOrd="0" presId="urn:microsoft.com/office/officeart/2005/8/layout/orgChart1"/>
    <dgm:cxn modelId="{0825FBFC-A3D1-4F13-9B2F-B0B36014DADC}" type="presOf" srcId="{3A19DFF4-3930-416B-98A0-0BBA946942DD}" destId="{21BC3D10-D383-4A6A-AE87-07DD1BC704AF}" srcOrd="0" destOrd="0" presId="urn:microsoft.com/office/officeart/2005/8/layout/orgChart1"/>
    <dgm:cxn modelId="{DECBA62E-75A9-47A8-BBFF-3AC8FBFE02DF}" type="presOf" srcId="{1BE8AD2A-08E0-4FC5-A0E7-4F182A528C15}" destId="{894EE78B-4902-44E7-8A2D-7037B1074A72}" srcOrd="1" destOrd="0" presId="urn:microsoft.com/office/officeart/2005/8/layout/orgChart1"/>
    <dgm:cxn modelId="{9E735362-E1DB-48EE-AF0C-172B2A64A484}" type="presOf" srcId="{BCFDAEDA-4237-4387-AFF5-0A838FBF7DB2}" destId="{64C86B09-C9BC-4E45-A05F-769B200FED82}" srcOrd="1" destOrd="0" presId="urn:microsoft.com/office/officeart/2005/8/layout/orgChart1"/>
    <dgm:cxn modelId="{EC6C96BE-DC51-418C-84C4-7C5C988664F5}" type="presOf" srcId="{46DA3E48-FBC7-477A-A17B-8F7867705F80}" destId="{AD7EEB10-0EA9-4CFA-B2CF-135E86C07418}" srcOrd="0" destOrd="0" presId="urn:microsoft.com/office/officeart/2005/8/layout/orgChart1"/>
    <dgm:cxn modelId="{73DE290A-F2E8-4A09-9A9B-D403106A7704}" type="presOf" srcId="{F2F26B83-A427-483D-9D0A-B33DF7A85C56}" destId="{24A071B7-FEC7-4862-914D-B7CB75ACD37C}" srcOrd="0" destOrd="0" presId="urn:microsoft.com/office/officeart/2005/8/layout/orgChart1"/>
    <dgm:cxn modelId="{A7B1B9F7-FBFC-429C-A495-327C430FD095}" type="presOf" srcId="{1BE8AD2A-08E0-4FC5-A0E7-4F182A528C15}" destId="{FF8AFD0F-2F21-4A82-BEA5-B6AF70D537EA}" srcOrd="0" destOrd="0" presId="urn:microsoft.com/office/officeart/2005/8/layout/orgChart1"/>
    <dgm:cxn modelId="{23127A20-E1EA-4E25-952E-6B6F12A9774A}" type="presParOf" srcId="{AD7EEB10-0EA9-4CFA-B2CF-135E86C07418}" destId="{46ACEC29-F8D8-40DF-9D54-5E34A907A0D9}" srcOrd="0" destOrd="0" presId="urn:microsoft.com/office/officeart/2005/8/layout/orgChart1"/>
    <dgm:cxn modelId="{0EDE161D-1269-4F07-A4EE-27647095702D}" type="presParOf" srcId="{46ACEC29-F8D8-40DF-9D54-5E34A907A0D9}" destId="{FC893647-C102-4DAE-AB4A-46877FF14B8C}" srcOrd="0" destOrd="0" presId="urn:microsoft.com/office/officeart/2005/8/layout/orgChart1"/>
    <dgm:cxn modelId="{288BF776-D0C9-434E-8921-C4891B527451}" type="presParOf" srcId="{FC893647-C102-4DAE-AB4A-46877FF14B8C}" destId="{3B1DDBAD-468A-4B92-8CF1-9A9AC119ACFA}" srcOrd="0" destOrd="0" presId="urn:microsoft.com/office/officeart/2005/8/layout/orgChart1"/>
    <dgm:cxn modelId="{1E6CE3D2-E6AB-46D7-9D80-014AE1D85467}" type="presParOf" srcId="{FC893647-C102-4DAE-AB4A-46877FF14B8C}" destId="{51BFF887-FA94-4E80-B94E-29F413E00452}" srcOrd="1" destOrd="0" presId="urn:microsoft.com/office/officeart/2005/8/layout/orgChart1"/>
    <dgm:cxn modelId="{C9539F09-7BF7-4DAA-9196-A074CB77602B}" type="presParOf" srcId="{46ACEC29-F8D8-40DF-9D54-5E34A907A0D9}" destId="{423207CC-E4E7-4662-A9F4-818C0EE700F8}" srcOrd="1" destOrd="0" presId="urn:microsoft.com/office/officeart/2005/8/layout/orgChart1"/>
    <dgm:cxn modelId="{8649FFF1-E924-41DD-924A-E1F2CA83E78E}" type="presParOf" srcId="{423207CC-E4E7-4662-A9F4-818C0EE700F8}" destId="{0334E0AF-5079-4386-91C5-7A0ED7D75D15}" srcOrd="0" destOrd="0" presId="urn:microsoft.com/office/officeart/2005/8/layout/orgChart1"/>
    <dgm:cxn modelId="{B0961322-9BD4-42D0-9D4A-90FCAF1CD73B}" type="presParOf" srcId="{423207CC-E4E7-4662-A9F4-818C0EE700F8}" destId="{B3312776-CF3B-4861-B6FD-9B65DE4BE65D}" srcOrd="1" destOrd="0" presId="urn:microsoft.com/office/officeart/2005/8/layout/orgChart1"/>
    <dgm:cxn modelId="{B6AE17DB-7CF9-4DF4-A20D-106DF1C98C33}" type="presParOf" srcId="{B3312776-CF3B-4861-B6FD-9B65DE4BE65D}" destId="{8712D146-A9CF-4F69-848A-F3CC58413D5B}" srcOrd="0" destOrd="0" presId="urn:microsoft.com/office/officeart/2005/8/layout/orgChart1"/>
    <dgm:cxn modelId="{65915B8F-3B12-4F64-804F-37B0F40BF875}" type="presParOf" srcId="{8712D146-A9CF-4F69-848A-F3CC58413D5B}" destId="{F03CE91D-EB3D-4031-B57B-19CDCA8E463B}" srcOrd="0" destOrd="0" presId="urn:microsoft.com/office/officeart/2005/8/layout/orgChart1"/>
    <dgm:cxn modelId="{7A0F3E23-7138-4C3D-BB45-1F7CEE029D58}" type="presParOf" srcId="{8712D146-A9CF-4F69-848A-F3CC58413D5B}" destId="{656F0A1E-77FC-44D7-B5CF-0E3ECCB2E942}" srcOrd="1" destOrd="0" presId="urn:microsoft.com/office/officeart/2005/8/layout/orgChart1"/>
    <dgm:cxn modelId="{FDD6D66F-8FAE-471D-978F-85A5B4863DB5}" type="presParOf" srcId="{B3312776-CF3B-4861-B6FD-9B65DE4BE65D}" destId="{6A6F57AA-3B9A-490A-96FC-C928ED70745E}" srcOrd="1" destOrd="0" presId="urn:microsoft.com/office/officeart/2005/8/layout/orgChart1"/>
    <dgm:cxn modelId="{A0BC9FF7-30B3-48A9-A2B0-616B5CD8DE12}" type="presParOf" srcId="{6A6F57AA-3B9A-490A-96FC-C928ED70745E}" destId="{16A6DFF6-4186-4684-B9B9-B5F39C725D90}" srcOrd="0" destOrd="0" presId="urn:microsoft.com/office/officeart/2005/8/layout/orgChart1"/>
    <dgm:cxn modelId="{DC04C9D4-12D3-4D7C-94E7-1C29150C93CE}" type="presParOf" srcId="{6A6F57AA-3B9A-490A-96FC-C928ED70745E}" destId="{F5ADD65E-5680-4463-A8C7-5C9E9F02604B}" srcOrd="1" destOrd="0" presId="urn:microsoft.com/office/officeart/2005/8/layout/orgChart1"/>
    <dgm:cxn modelId="{F8E77A33-3CFD-4CE4-B6FA-7C9BC69095C2}" type="presParOf" srcId="{F5ADD65E-5680-4463-A8C7-5C9E9F02604B}" destId="{C6F2F050-B730-4887-B34E-47A376464AE1}" srcOrd="0" destOrd="0" presId="urn:microsoft.com/office/officeart/2005/8/layout/orgChart1"/>
    <dgm:cxn modelId="{1241654F-1E9A-40CB-BE9B-11BD53C550B9}" type="presParOf" srcId="{C6F2F050-B730-4887-B34E-47A376464AE1}" destId="{E5EB50A1-5E4E-4D5B-BB2F-E80005F3925F}" srcOrd="0" destOrd="0" presId="urn:microsoft.com/office/officeart/2005/8/layout/orgChart1"/>
    <dgm:cxn modelId="{B1286254-6FAE-4D26-97BB-13B771ED724D}" type="presParOf" srcId="{C6F2F050-B730-4887-B34E-47A376464AE1}" destId="{7834A0FE-1256-47FE-8E45-02E5AAF688CE}" srcOrd="1" destOrd="0" presId="urn:microsoft.com/office/officeart/2005/8/layout/orgChart1"/>
    <dgm:cxn modelId="{44AF02C4-26F0-49AF-A12E-910FEA71EFA4}" type="presParOf" srcId="{F5ADD65E-5680-4463-A8C7-5C9E9F02604B}" destId="{61456545-91BC-4882-B28D-2C7DC0BC69D2}" srcOrd="1" destOrd="0" presId="urn:microsoft.com/office/officeart/2005/8/layout/orgChart1"/>
    <dgm:cxn modelId="{FED00D18-7D8A-4C8D-B459-F3EC71A2C5D2}" type="presParOf" srcId="{61456545-91BC-4882-B28D-2C7DC0BC69D2}" destId="{D45A9CF8-7D5B-4DA7-A5BC-8BEB704096F2}" srcOrd="0" destOrd="0" presId="urn:microsoft.com/office/officeart/2005/8/layout/orgChart1"/>
    <dgm:cxn modelId="{27E0435B-D3A7-416B-93D3-66C6EC41A264}" type="presParOf" srcId="{61456545-91BC-4882-B28D-2C7DC0BC69D2}" destId="{11C7EDEB-C5A0-4A6D-BFF8-DD56148CECA1}" srcOrd="1" destOrd="0" presId="urn:microsoft.com/office/officeart/2005/8/layout/orgChart1"/>
    <dgm:cxn modelId="{A5E02B43-1F6C-43BD-A95F-D9217464C504}" type="presParOf" srcId="{11C7EDEB-C5A0-4A6D-BFF8-DD56148CECA1}" destId="{1ACB7CCD-78B7-470E-A725-00B3D673E82F}" srcOrd="0" destOrd="0" presId="urn:microsoft.com/office/officeart/2005/8/layout/orgChart1"/>
    <dgm:cxn modelId="{21284EE2-3BB5-4E48-B5F7-50CB918F6A99}" type="presParOf" srcId="{1ACB7CCD-78B7-470E-A725-00B3D673E82F}" destId="{24A071B7-FEC7-4862-914D-B7CB75ACD37C}" srcOrd="0" destOrd="0" presId="urn:microsoft.com/office/officeart/2005/8/layout/orgChart1"/>
    <dgm:cxn modelId="{BB86EFA1-2353-45E6-9AD2-CF335B5B21C8}" type="presParOf" srcId="{1ACB7CCD-78B7-470E-A725-00B3D673E82F}" destId="{E0AD215F-C140-4124-BDD5-651EE989E6BD}" srcOrd="1" destOrd="0" presId="urn:microsoft.com/office/officeart/2005/8/layout/orgChart1"/>
    <dgm:cxn modelId="{AAA06E5F-5C3D-407D-B176-67BE242829DC}" type="presParOf" srcId="{11C7EDEB-C5A0-4A6D-BFF8-DD56148CECA1}" destId="{D6DC4454-8CD7-4B21-968B-3DDB359F9590}" srcOrd="1" destOrd="0" presId="urn:microsoft.com/office/officeart/2005/8/layout/orgChart1"/>
    <dgm:cxn modelId="{9D0BC4D7-B4C6-44CD-A5D8-2BFF168CBE18}" type="presParOf" srcId="{D6DC4454-8CD7-4B21-968B-3DDB359F9590}" destId="{8A9F7665-0DEE-4AD7-844A-0588E3E671F3}" srcOrd="0" destOrd="0" presId="urn:microsoft.com/office/officeart/2005/8/layout/orgChart1"/>
    <dgm:cxn modelId="{6E5022E9-9E24-450E-B63B-D29E5FB8293F}" type="presParOf" srcId="{D6DC4454-8CD7-4B21-968B-3DDB359F9590}" destId="{69FB45DA-B3DD-43E5-8C4B-F1856E875C30}" srcOrd="1" destOrd="0" presId="urn:microsoft.com/office/officeart/2005/8/layout/orgChart1"/>
    <dgm:cxn modelId="{B8C64AAA-7A16-4133-B7AC-3D2E7AA03208}" type="presParOf" srcId="{69FB45DA-B3DD-43E5-8C4B-F1856E875C30}" destId="{8CED378F-EDDF-42A2-AAB3-76C0101A92AD}" srcOrd="0" destOrd="0" presId="urn:microsoft.com/office/officeart/2005/8/layout/orgChart1"/>
    <dgm:cxn modelId="{CA52F3AD-C5DF-4C06-9E4D-287CCDD881D8}" type="presParOf" srcId="{8CED378F-EDDF-42A2-AAB3-76C0101A92AD}" destId="{2FD73B3E-379D-4DF0-84BA-A59428192573}" srcOrd="0" destOrd="0" presId="urn:microsoft.com/office/officeart/2005/8/layout/orgChart1"/>
    <dgm:cxn modelId="{2C47BD6C-5412-4922-B2CD-7AAF96996E90}" type="presParOf" srcId="{8CED378F-EDDF-42A2-AAB3-76C0101A92AD}" destId="{436CDAD1-008C-4F8B-9C45-303BA4D9247C}" srcOrd="1" destOrd="0" presId="urn:microsoft.com/office/officeart/2005/8/layout/orgChart1"/>
    <dgm:cxn modelId="{68786AE6-8A75-4057-B744-A7504D0947E3}" type="presParOf" srcId="{69FB45DA-B3DD-43E5-8C4B-F1856E875C30}" destId="{A11EC2BC-95C5-492A-8768-2774D98CB5D7}" srcOrd="1" destOrd="0" presId="urn:microsoft.com/office/officeart/2005/8/layout/orgChart1"/>
    <dgm:cxn modelId="{2631B260-104D-4E7B-B545-F77D454445F7}" type="presParOf" srcId="{69FB45DA-B3DD-43E5-8C4B-F1856E875C30}" destId="{92150B71-27F2-495E-B5B8-EB7A6152BB7A}" srcOrd="2" destOrd="0" presId="urn:microsoft.com/office/officeart/2005/8/layout/orgChart1"/>
    <dgm:cxn modelId="{A936EF10-F797-4E53-90EC-A1B05B69B1C8}" type="presParOf" srcId="{11C7EDEB-C5A0-4A6D-BFF8-DD56148CECA1}" destId="{96C1ABDD-1928-40CB-984C-B339619765D8}" srcOrd="2" destOrd="0" presId="urn:microsoft.com/office/officeart/2005/8/layout/orgChart1"/>
    <dgm:cxn modelId="{9E76919A-9DC9-4EA0-B126-703FD625970B}" type="presParOf" srcId="{F5ADD65E-5680-4463-A8C7-5C9E9F02604B}" destId="{FED65FBC-A4A2-4B83-A409-2869BB4A102A}" srcOrd="2" destOrd="0" presId="urn:microsoft.com/office/officeart/2005/8/layout/orgChart1"/>
    <dgm:cxn modelId="{47105E2E-1F50-419F-97FF-64E04ABD0FB5}" type="presParOf" srcId="{B3312776-CF3B-4861-B6FD-9B65DE4BE65D}" destId="{7BD20E28-9501-429C-923F-E8371889498C}" srcOrd="2" destOrd="0" presId="urn:microsoft.com/office/officeart/2005/8/layout/orgChart1"/>
    <dgm:cxn modelId="{F4889E6A-3E03-4B71-953E-C6FD99A0D75D}" type="presParOf" srcId="{423207CC-E4E7-4662-A9F4-818C0EE700F8}" destId="{AE6F5035-78DE-4E6C-A4B0-CD2F09D598A7}" srcOrd="2" destOrd="0" presId="urn:microsoft.com/office/officeart/2005/8/layout/orgChart1"/>
    <dgm:cxn modelId="{5AF880BC-09B7-4D4C-AFBE-A9A979F957C4}" type="presParOf" srcId="{423207CC-E4E7-4662-A9F4-818C0EE700F8}" destId="{8B44B309-1118-4C65-83B3-C78B285412EB}" srcOrd="3" destOrd="0" presId="urn:microsoft.com/office/officeart/2005/8/layout/orgChart1"/>
    <dgm:cxn modelId="{E406652E-ADEC-49AA-A33A-9C1F728122F0}" type="presParOf" srcId="{8B44B309-1118-4C65-83B3-C78B285412EB}" destId="{F25E2039-7352-4CF1-9BDB-8CE8C22D87EC}" srcOrd="0" destOrd="0" presId="urn:microsoft.com/office/officeart/2005/8/layout/orgChart1"/>
    <dgm:cxn modelId="{9A44CCA3-86E7-4269-AC74-841295429FEB}" type="presParOf" srcId="{F25E2039-7352-4CF1-9BDB-8CE8C22D87EC}" destId="{6D91A795-392F-4157-9E35-AFD25DECA579}" srcOrd="0" destOrd="0" presId="urn:microsoft.com/office/officeart/2005/8/layout/orgChart1"/>
    <dgm:cxn modelId="{2FE26FE3-20EA-487A-B123-7B0CB37E6957}" type="presParOf" srcId="{F25E2039-7352-4CF1-9BDB-8CE8C22D87EC}" destId="{29E96329-4F4A-48E8-B059-9D1E376D4D2A}" srcOrd="1" destOrd="0" presId="urn:microsoft.com/office/officeart/2005/8/layout/orgChart1"/>
    <dgm:cxn modelId="{15C43586-9854-4287-9046-36C6081CCC8D}" type="presParOf" srcId="{8B44B309-1118-4C65-83B3-C78B285412EB}" destId="{18CAC63E-423F-4650-8DB3-3FB4D83FBB48}" srcOrd="1" destOrd="0" presId="urn:microsoft.com/office/officeart/2005/8/layout/orgChart1"/>
    <dgm:cxn modelId="{07EC50BE-0ED3-492B-905E-04595EC3626E}" type="presParOf" srcId="{18CAC63E-423F-4650-8DB3-3FB4D83FBB48}" destId="{FFEB11C8-D210-4318-A77A-3B0D5163A943}" srcOrd="0" destOrd="0" presId="urn:microsoft.com/office/officeart/2005/8/layout/orgChart1"/>
    <dgm:cxn modelId="{09F43F01-D547-4DE2-8BC4-E2FDE550A5B9}" type="presParOf" srcId="{18CAC63E-423F-4650-8DB3-3FB4D83FBB48}" destId="{26B42042-7052-4051-958D-2E7CC3E582D4}" srcOrd="1" destOrd="0" presId="urn:microsoft.com/office/officeart/2005/8/layout/orgChart1"/>
    <dgm:cxn modelId="{D8F34A5D-D733-45FB-80D1-7D25E9AAD09A}" type="presParOf" srcId="{26B42042-7052-4051-958D-2E7CC3E582D4}" destId="{3464365C-922B-42F4-9260-2573ED526EAE}" srcOrd="0" destOrd="0" presId="urn:microsoft.com/office/officeart/2005/8/layout/orgChart1"/>
    <dgm:cxn modelId="{FA8973CE-523C-4B96-99F3-53696EA9EEC1}" type="presParOf" srcId="{3464365C-922B-42F4-9260-2573ED526EAE}" destId="{B14C382E-8F12-4BC2-9BB7-FB924BCBFC12}" srcOrd="0" destOrd="0" presId="urn:microsoft.com/office/officeart/2005/8/layout/orgChart1"/>
    <dgm:cxn modelId="{5F9609E7-96ED-40F1-9EDA-D45CFD75D52F}" type="presParOf" srcId="{3464365C-922B-42F4-9260-2573ED526EAE}" destId="{96EE5381-837D-481C-AE20-55CB30B6F8F9}" srcOrd="1" destOrd="0" presId="urn:microsoft.com/office/officeart/2005/8/layout/orgChart1"/>
    <dgm:cxn modelId="{ACC9A9A3-61BC-4684-B552-E717FDEBDED3}" type="presParOf" srcId="{26B42042-7052-4051-958D-2E7CC3E582D4}" destId="{54CB47E4-5713-432E-9B9E-CFF7D0016969}" srcOrd="1" destOrd="0" presId="urn:microsoft.com/office/officeart/2005/8/layout/orgChart1"/>
    <dgm:cxn modelId="{8897BD94-E4BA-44F3-8B05-E4595011C368}" type="presParOf" srcId="{54CB47E4-5713-432E-9B9E-CFF7D0016969}" destId="{6C9140E5-1C29-4747-8CFE-6882738917FA}" srcOrd="0" destOrd="0" presId="urn:microsoft.com/office/officeart/2005/8/layout/orgChart1"/>
    <dgm:cxn modelId="{CFDDEFB9-8834-46D0-B846-985A2ABF9478}" type="presParOf" srcId="{54CB47E4-5713-432E-9B9E-CFF7D0016969}" destId="{8235056C-B169-4788-8B56-DA088E2C516B}" srcOrd="1" destOrd="0" presId="urn:microsoft.com/office/officeart/2005/8/layout/orgChart1"/>
    <dgm:cxn modelId="{553720BB-4D17-499E-BDF4-DB657012E12E}" type="presParOf" srcId="{8235056C-B169-4788-8B56-DA088E2C516B}" destId="{22ACA890-402C-4576-9122-DC5BE301B769}" srcOrd="0" destOrd="0" presId="urn:microsoft.com/office/officeart/2005/8/layout/orgChart1"/>
    <dgm:cxn modelId="{B30072F8-5346-43AD-AF30-EAEF44179AFD}" type="presParOf" srcId="{22ACA890-402C-4576-9122-DC5BE301B769}" destId="{D2303D2D-899E-42DE-87A1-B9603BEFF495}" srcOrd="0" destOrd="0" presId="urn:microsoft.com/office/officeart/2005/8/layout/orgChart1"/>
    <dgm:cxn modelId="{F9BAF5AB-1BBE-47C8-8533-AD4C02CACC39}" type="presParOf" srcId="{22ACA890-402C-4576-9122-DC5BE301B769}" destId="{1EAB3073-D510-42B7-8DA2-B823E57BCDA0}" srcOrd="1" destOrd="0" presId="urn:microsoft.com/office/officeart/2005/8/layout/orgChart1"/>
    <dgm:cxn modelId="{B6E6484D-4474-4146-B1DB-A530E7AE1A14}" type="presParOf" srcId="{8235056C-B169-4788-8B56-DA088E2C516B}" destId="{76424B05-D15C-4514-9D6B-06BE8B58F522}" srcOrd="1" destOrd="0" presId="urn:microsoft.com/office/officeart/2005/8/layout/orgChart1"/>
    <dgm:cxn modelId="{22AC5835-4BFD-48AF-9E46-06F89417EF38}" type="presParOf" srcId="{76424B05-D15C-4514-9D6B-06BE8B58F522}" destId="{FCAAEF31-DC3B-40D3-A74C-CC1196C7C7B3}" srcOrd="0" destOrd="0" presId="urn:microsoft.com/office/officeart/2005/8/layout/orgChart1"/>
    <dgm:cxn modelId="{4ECEE57E-978F-41EE-8379-2F69BA3C5A30}" type="presParOf" srcId="{76424B05-D15C-4514-9D6B-06BE8B58F522}" destId="{1B5B28B0-4C81-4645-857B-2BBD9BE899F1}" srcOrd="1" destOrd="0" presId="urn:microsoft.com/office/officeart/2005/8/layout/orgChart1"/>
    <dgm:cxn modelId="{90B8CEE1-E2F2-4858-BFD1-E5E90E5FC0C1}" type="presParOf" srcId="{1B5B28B0-4C81-4645-857B-2BBD9BE899F1}" destId="{DA68F901-BBDE-4D98-937C-50104E46723D}" srcOrd="0" destOrd="0" presId="urn:microsoft.com/office/officeart/2005/8/layout/orgChart1"/>
    <dgm:cxn modelId="{5031BAD5-0DB1-4228-985A-73547A7B9321}" type="presParOf" srcId="{DA68F901-BBDE-4D98-937C-50104E46723D}" destId="{81C1E548-6681-4181-A482-D299A51A640F}" srcOrd="0" destOrd="0" presId="urn:microsoft.com/office/officeart/2005/8/layout/orgChart1"/>
    <dgm:cxn modelId="{0507DBDC-2475-47FB-961D-9EDF3ED1167A}" type="presParOf" srcId="{DA68F901-BBDE-4D98-937C-50104E46723D}" destId="{8380641F-6214-42EE-AA14-2AACF4DCAFE1}" srcOrd="1" destOrd="0" presId="urn:microsoft.com/office/officeart/2005/8/layout/orgChart1"/>
    <dgm:cxn modelId="{408AAD6D-E8E6-4EFA-A39F-1095A877130A}" type="presParOf" srcId="{1B5B28B0-4C81-4645-857B-2BBD9BE899F1}" destId="{4DC51673-A0C4-4A61-8902-BDDA62BF8F66}" srcOrd="1" destOrd="0" presId="urn:microsoft.com/office/officeart/2005/8/layout/orgChart1"/>
    <dgm:cxn modelId="{DCF4EC08-6A14-4EAE-8D6A-AE841282A718}" type="presParOf" srcId="{1B5B28B0-4C81-4645-857B-2BBD9BE899F1}" destId="{C4E81068-52AA-4BBC-AD59-5B6F67005401}" srcOrd="2" destOrd="0" presId="urn:microsoft.com/office/officeart/2005/8/layout/orgChart1"/>
    <dgm:cxn modelId="{C81A6388-2065-499A-8487-818879331071}" type="presParOf" srcId="{8235056C-B169-4788-8B56-DA088E2C516B}" destId="{806A66A7-2A18-4BD5-8131-637606941FEB}" srcOrd="2" destOrd="0" presId="urn:microsoft.com/office/officeart/2005/8/layout/orgChart1"/>
    <dgm:cxn modelId="{77FCF98E-FCED-41B8-8790-AE4A444BBC75}" type="presParOf" srcId="{26B42042-7052-4051-958D-2E7CC3E582D4}" destId="{48F716F3-674C-499B-BE6B-1328BB2BB1C2}" srcOrd="2" destOrd="0" presId="urn:microsoft.com/office/officeart/2005/8/layout/orgChart1"/>
    <dgm:cxn modelId="{F219D1B4-B8D7-41AA-AF76-DFB228C68516}" type="presParOf" srcId="{8B44B309-1118-4C65-83B3-C78B285412EB}" destId="{AF152180-64C3-4C5B-BB47-BD1FAC06C910}" srcOrd="2" destOrd="0" presId="urn:microsoft.com/office/officeart/2005/8/layout/orgChart1"/>
    <dgm:cxn modelId="{1087D302-EC46-4C0D-97B1-9D4AF38D6F99}" type="presParOf" srcId="{423207CC-E4E7-4662-A9F4-818C0EE700F8}" destId="{1AC62717-5794-4B43-84E9-FE9D1114253B}" srcOrd="4" destOrd="0" presId="urn:microsoft.com/office/officeart/2005/8/layout/orgChart1"/>
    <dgm:cxn modelId="{F6AE7231-7A69-4FFA-B48E-0DA76CE99ED6}" type="presParOf" srcId="{423207CC-E4E7-4662-A9F4-818C0EE700F8}" destId="{D32E7603-C1D9-43DB-BF40-015125F9AE30}" srcOrd="5" destOrd="0" presId="urn:microsoft.com/office/officeart/2005/8/layout/orgChart1"/>
    <dgm:cxn modelId="{B1C5650E-A124-4A7E-B6E5-5A215D1B8FB1}" type="presParOf" srcId="{D32E7603-C1D9-43DB-BF40-015125F9AE30}" destId="{F6F83F1B-5312-4759-8AB7-DC62E6673998}" srcOrd="0" destOrd="0" presId="urn:microsoft.com/office/officeart/2005/8/layout/orgChart1"/>
    <dgm:cxn modelId="{20C9A119-C468-4935-9BDE-E3D95504956D}" type="presParOf" srcId="{F6F83F1B-5312-4759-8AB7-DC62E6673998}" destId="{B339AB73-0DD9-4317-ACA7-5B70E2E43178}" srcOrd="0" destOrd="0" presId="urn:microsoft.com/office/officeart/2005/8/layout/orgChart1"/>
    <dgm:cxn modelId="{8C817528-90F2-4A1F-9B13-9C08F0A1A1C5}" type="presParOf" srcId="{F6F83F1B-5312-4759-8AB7-DC62E6673998}" destId="{5BB24B9D-1B09-418D-BE64-4723D8CF7C28}" srcOrd="1" destOrd="0" presId="urn:microsoft.com/office/officeart/2005/8/layout/orgChart1"/>
    <dgm:cxn modelId="{84BF0CD2-2F29-4BB4-896A-DCC078C6931D}" type="presParOf" srcId="{D32E7603-C1D9-43DB-BF40-015125F9AE30}" destId="{C5A27287-0FF2-48AD-A338-FE71E39136FE}" srcOrd="1" destOrd="0" presId="urn:microsoft.com/office/officeart/2005/8/layout/orgChart1"/>
    <dgm:cxn modelId="{46E8478E-7B47-4787-939C-9604F93F6D79}" type="presParOf" srcId="{C5A27287-0FF2-48AD-A338-FE71E39136FE}" destId="{D64A89B8-2F01-4BCC-8240-8588B039BC03}" srcOrd="0" destOrd="0" presId="urn:microsoft.com/office/officeart/2005/8/layout/orgChart1"/>
    <dgm:cxn modelId="{2E960292-F382-421E-B60E-FAD7A996B766}" type="presParOf" srcId="{C5A27287-0FF2-48AD-A338-FE71E39136FE}" destId="{9CEFBF6E-5A3E-4895-B4D4-581D11B10BC0}" srcOrd="1" destOrd="0" presId="urn:microsoft.com/office/officeart/2005/8/layout/orgChart1"/>
    <dgm:cxn modelId="{1F010391-474B-45DB-9E2E-145D7BCBC0AF}" type="presParOf" srcId="{9CEFBF6E-5A3E-4895-B4D4-581D11B10BC0}" destId="{60FE1DA0-A3CC-4199-9C71-4DAD85F8F998}" srcOrd="0" destOrd="0" presId="urn:microsoft.com/office/officeart/2005/8/layout/orgChart1"/>
    <dgm:cxn modelId="{F5DD5DEB-0433-4DC8-B8BF-B0E143BF2511}" type="presParOf" srcId="{60FE1DA0-A3CC-4199-9C71-4DAD85F8F998}" destId="{DD243F6E-8B04-49BC-A938-DFAD80DD6828}" srcOrd="0" destOrd="0" presId="urn:microsoft.com/office/officeart/2005/8/layout/orgChart1"/>
    <dgm:cxn modelId="{3F1D2AFF-8977-400E-9531-D70EBB8BD9DA}" type="presParOf" srcId="{60FE1DA0-A3CC-4199-9C71-4DAD85F8F998}" destId="{59771FB5-E16F-4758-B67D-7A3815052848}" srcOrd="1" destOrd="0" presId="urn:microsoft.com/office/officeart/2005/8/layout/orgChart1"/>
    <dgm:cxn modelId="{F8856CDD-31E9-4943-8CA8-D3DB38247E50}" type="presParOf" srcId="{9CEFBF6E-5A3E-4895-B4D4-581D11B10BC0}" destId="{A68E97E8-6C6D-4226-8E2A-256649D27722}" srcOrd="1" destOrd="0" presId="urn:microsoft.com/office/officeart/2005/8/layout/orgChart1"/>
    <dgm:cxn modelId="{759986AC-B8DC-4E1D-A533-2009EDA48D3E}" type="presParOf" srcId="{A68E97E8-6C6D-4226-8E2A-256649D27722}" destId="{B2A9A2B0-5E97-4933-8137-74224686A75E}" srcOrd="0" destOrd="0" presId="urn:microsoft.com/office/officeart/2005/8/layout/orgChart1"/>
    <dgm:cxn modelId="{134810A1-B2ED-4100-92CC-1A041128FECD}" type="presParOf" srcId="{A68E97E8-6C6D-4226-8E2A-256649D27722}" destId="{83C6E327-1EA2-4F99-AC3B-E00DC549FC05}" srcOrd="1" destOrd="0" presId="urn:microsoft.com/office/officeart/2005/8/layout/orgChart1"/>
    <dgm:cxn modelId="{72E2E926-A1DB-4307-9BBE-B50BBF5537DA}" type="presParOf" srcId="{83C6E327-1EA2-4F99-AC3B-E00DC549FC05}" destId="{39CD29E8-5F3F-4E76-87D4-997D733FCE12}" srcOrd="0" destOrd="0" presId="urn:microsoft.com/office/officeart/2005/8/layout/orgChart1"/>
    <dgm:cxn modelId="{22E09A54-B743-4263-B80E-CBB5B306457C}" type="presParOf" srcId="{39CD29E8-5F3F-4E76-87D4-997D733FCE12}" destId="{FF8AFD0F-2F21-4A82-BEA5-B6AF70D537EA}" srcOrd="0" destOrd="0" presId="urn:microsoft.com/office/officeart/2005/8/layout/orgChart1"/>
    <dgm:cxn modelId="{40408E29-7D53-4E33-8F48-09FFBAAE62C2}" type="presParOf" srcId="{39CD29E8-5F3F-4E76-87D4-997D733FCE12}" destId="{894EE78B-4902-44E7-8A2D-7037B1074A72}" srcOrd="1" destOrd="0" presId="urn:microsoft.com/office/officeart/2005/8/layout/orgChart1"/>
    <dgm:cxn modelId="{A73942FD-ABE9-4F25-85ED-05CE32711E83}" type="presParOf" srcId="{83C6E327-1EA2-4F99-AC3B-E00DC549FC05}" destId="{1356E269-EF2D-40FE-A7A7-37B0121715B7}" srcOrd="1" destOrd="0" presId="urn:microsoft.com/office/officeart/2005/8/layout/orgChart1"/>
    <dgm:cxn modelId="{3826846D-DFDD-487E-A583-2B639673E3F4}" type="presParOf" srcId="{1356E269-EF2D-40FE-A7A7-37B0121715B7}" destId="{1F9697A1-E819-4540-BAAF-810F9C3AA182}" srcOrd="0" destOrd="0" presId="urn:microsoft.com/office/officeart/2005/8/layout/orgChart1"/>
    <dgm:cxn modelId="{E925FCF9-4AC8-432E-B4C2-8BCEA44B8BF1}" type="presParOf" srcId="{1356E269-EF2D-40FE-A7A7-37B0121715B7}" destId="{27BA5AF3-5F7C-4E77-BA54-4A4C0484B37E}" srcOrd="1" destOrd="0" presId="urn:microsoft.com/office/officeart/2005/8/layout/orgChart1"/>
    <dgm:cxn modelId="{438B69DC-79BE-4E51-A49F-CFE6D9C461A9}" type="presParOf" srcId="{27BA5AF3-5F7C-4E77-BA54-4A4C0484B37E}" destId="{A61B45AE-4352-4A14-AD33-3EC8A106CFA5}" srcOrd="0" destOrd="0" presId="urn:microsoft.com/office/officeart/2005/8/layout/orgChart1"/>
    <dgm:cxn modelId="{7F07C2BA-08DE-41FF-B856-861EBDF3E0B6}" type="presParOf" srcId="{A61B45AE-4352-4A14-AD33-3EC8A106CFA5}" destId="{A13FD3BD-A530-4E34-AB14-2E91E7246B40}" srcOrd="0" destOrd="0" presId="urn:microsoft.com/office/officeart/2005/8/layout/orgChart1"/>
    <dgm:cxn modelId="{14C56B91-D0E4-4136-B436-3856C5F00ED5}" type="presParOf" srcId="{A61B45AE-4352-4A14-AD33-3EC8A106CFA5}" destId="{6E00A23E-6BAE-4711-B375-6F7F1A0D7AFC}" srcOrd="1" destOrd="0" presId="urn:microsoft.com/office/officeart/2005/8/layout/orgChart1"/>
    <dgm:cxn modelId="{DAC92BB4-E2CE-4FF6-BE2A-6E9C8A89A800}" type="presParOf" srcId="{27BA5AF3-5F7C-4E77-BA54-4A4C0484B37E}" destId="{E1BE43FC-6E02-42C2-95AE-8FF55E068928}" srcOrd="1" destOrd="0" presId="urn:microsoft.com/office/officeart/2005/8/layout/orgChart1"/>
    <dgm:cxn modelId="{BCCB7E60-8AA4-4C38-9891-0A403DF6EE8A}" type="presParOf" srcId="{27BA5AF3-5F7C-4E77-BA54-4A4C0484B37E}" destId="{6958967E-DEF8-4F7B-B173-5D38D52D5B65}" srcOrd="2" destOrd="0" presId="urn:microsoft.com/office/officeart/2005/8/layout/orgChart1"/>
    <dgm:cxn modelId="{A8F8DDB7-C232-4F38-918E-D0321DA65E34}" type="presParOf" srcId="{83C6E327-1EA2-4F99-AC3B-E00DC549FC05}" destId="{BFB5F7FF-AA22-4659-92CE-B1E730BE76BD}" srcOrd="2" destOrd="0" presId="urn:microsoft.com/office/officeart/2005/8/layout/orgChart1"/>
    <dgm:cxn modelId="{46FA3C5D-6C8B-42BA-8F83-B9272059F5A3}" type="presParOf" srcId="{9CEFBF6E-5A3E-4895-B4D4-581D11B10BC0}" destId="{81894DA5-5643-4444-A97E-41FF0A293FBA}" srcOrd="2" destOrd="0" presId="urn:microsoft.com/office/officeart/2005/8/layout/orgChart1"/>
    <dgm:cxn modelId="{F4EA999A-07E0-4905-90BF-4FC82CE601C6}" type="presParOf" srcId="{D32E7603-C1D9-43DB-BF40-015125F9AE30}" destId="{7D29146D-5DEB-4DB8-B2F0-30BF5630B5D2}" srcOrd="2" destOrd="0" presId="urn:microsoft.com/office/officeart/2005/8/layout/orgChart1"/>
    <dgm:cxn modelId="{7948EFFE-6222-4FEA-BEB6-6BA8CDA9D029}" type="presParOf" srcId="{423207CC-E4E7-4662-A9F4-818C0EE700F8}" destId="{798C3B9E-A03D-42F4-AD4A-689DEF7B71C0}" srcOrd="6" destOrd="0" presId="urn:microsoft.com/office/officeart/2005/8/layout/orgChart1"/>
    <dgm:cxn modelId="{E9ED5B6C-8997-4F63-855B-2BD0CE09D272}" type="presParOf" srcId="{423207CC-E4E7-4662-A9F4-818C0EE700F8}" destId="{4F2BBDBE-B992-40F5-8623-EBC64ECE7ED4}" srcOrd="7" destOrd="0" presId="urn:microsoft.com/office/officeart/2005/8/layout/orgChart1"/>
    <dgm:cxn modelId="{A71F0590-E104-4F9C-90DE-63FD5E5C39E5}" type="presParOf" srcId="{4F2BBDBE-B992-40F5-8623-EBC64ECE7ED4}" destId="{17E5FF5D-B2FA-4ACE-9F8B-BAF511D5DB11}" srcOrd="0" destOrd="0" presId="urn:microsoft.com/office/officeart/2005/8/layout/orgChart1"/>
    <dgm:cxn modelId="{459B57D5-9314-46E2-A318-11BD08E2CFB4}" type="presParOf" srcId="{17E5FF5D-B2FA-4ACE-9F8B-BAF511D5DB11}" destId="{EBDBF414-7B0E-4B86-83D7-181143E5D423}" srcOrd="0" destOrd="0" presId="urn:microsoft.com/office/officeart/2005/8/layout/orgChart1"/>
    <dgm:cxn modelId="{D2683944-6500-4B32-A911-227AA39D5070}" type="presParOf" srcId="{17E5FF5D-B2FA-4ACE-9F8B-BAF511D5DB11}" destId="{8CD647FC-42C5-454D-8617-83BC3D615BAC}" srcOrd="1" destOrd="0" presId="urn:microsoft.com/office/officeart/2005/8/layout/orgChart1"/>
    <dgm:cxn modelId="{8F4DDE6B-7BEC-4135-A9E3-80B3E5C94B93}" type="presParOf" srcId="{4F2BBDBE-B992-40F5-8623-EBC64ECE7ED4}" destId="{EFCFFB14-D147-4A1F-96E6-CFB19427CDCA}" srcOrd="1" destOrd="0" presId="urn:microsoft.com/office/officeart/2005/8/layout/orgChart1"/>
    <dgm:cxn modelId="{CC6FDD84-A9FE-4A3D-9143-14C30DEF1B58}" type="presParOf" srcId="{EFCFFB14-D147-4A1F-96E6-CFB19427CDCA}" destId="{3FEDC283-742F-4D0B-9A64-83D8845420C3}" srcOrd="0" destOrd="0" presId="urn:microsoft.com/office/officeart/2005/8/layout/orgChart1"/>
    <dgm:cxn modelId="{4AA14308-02D6-4DCA-875B-A4DEDA9B7E31}" type="presParOf" srcId="{EFCFFB14-D147-4A1F-96E6-CFB19427CDCA}" destId="{EB53191E-C88A-4E7E-944E-8CA53DA61440}" srcOrd="1" destOrd="0" presId="urn:microsoft.com/office/officeart/2005/8/layout/orgChart1"/>
    <dgm:cxn modelId="{77AA9FE9-9602-472B-9A2F-D29F3D5D4B9F}" type="presParOf" srcId="{EB53191E-C88A-4E7E-944E-8CA53DA61440}" destId="{79D9AF1B-D2C3-425E-B93E-1699B83EC9FD}" srcOrd="0" destOrd="0" presId="urn:microsoft.com/office/officeart/2005/8/layout/orgChart1"/>
    <dgm:cxn modelId="{08E3D350-9F86-48D9-B91D-BE68CAB7FEBE}" type="presParOf" srcId="{79D9AF1B-D2C3-425E-B93E-1699B83EC9FD}" destId="{C61C42ED-16D3-40A5-9B1F-D0A8E26959E6}" srcOrd="0" destOrd="0" presId="urn:microsoft.com/office/officeart/2005/8/layout/orgChart1"/>
    <dgm:cxn modelId="{13042F2C-268D-4FE4-BF44-E75F7C450C29}" type="presParOf" srcId="{79D9AF1B-D2C3-425E-B93E-1699B83EC9FD}" destId="{F82EB9BC-FE08-4176-AD73-BD6B570DF834}" srcOrd="1" destOrd="0" presId="urn:microsoft.com/office/officeart/2005/8/layout/orgChart1"/>
    <dgm:cxn modelId="{3597507E-42CA-45A5-80E0-ECEB0A9735BC}" type="presParOf" srcId="{EB53191E-C88A-4E7E-944E-8CA53DA61440}" destId="{C25EF3DF-872C-488B-9D82-46E0F37CF22B}" srcOrd="1" destOrd="0" presId="urn:microsoft.com/office/officeart/2005/8/layout/orgChart1"/>
    <dgm:cxn modelId="{445A1E43-FF9C-4309-B0C9-22992F6C4BA2}" type="presParOf" srcId="{C25EF3DF-872C-488B-9D82-46E0F37CF22B}" destId="{15B2CF2E-7375-44D1-8F9A-A5F6093D012C}" srcOrd="0" destOrd="0" presId="urn:microsoft.com/office/officeart/2005/8/layout/orgChart1"/>
    <dgm:cxn modelId="{1FBE2CAE-C98C-4A4A-B95A-45B863EDD08B}" type="presParOf" srcId="{C25EF3DF-872C-488B-9D82-46E0F37CF22B}" destId="{C1BC0FAA-5A40-4248-85D2-072F5FE3D954}" srcOrd="1" destOrd="0" presId="urn:microsoft.com/office/officeart/2005/8/layout/orgChart1"/>
    <dgm:cxn modelId="{A28AE841-0040-4A49-B723-36CE87E38A0C}" type="presParOf" srcId="{C1BC0FAA-5A40-4248-85D2-072F5FE3D954}" destId="{2632224F-4BEA-4D56-9B04-A2616FAB8EAE}" srcOrd="0" destOrd="0" presId="urn:microsoft.com/office/officeart/2005/8/layout/orgChart1"/>
    <dgm:cxn modelId="{F74BF2F3-B017-4B5D-B24D-7B22B5F9EF26}" type="presParOf" srcId="{2632224F-4BEA-4D56-9B04-A2616FAB8EAE}" destId="{21BC3D10-D383-4A6A-AE87-07DD1BC704AF}" srcOrd="0" destOrd="0" presId="urn:microsoft.com/office/officeart/2005/8/layout/orgChart1"/>
    <dgm:cxn modelId="{A8B56F2E-FE7D-4FE6-B6D5-05A6D014087D}" type="presParOf" srcId="{2632224F-4BEA-4D56-9B04-A2616FAB8EAE}" destId="{C6BAAEDB-B5E4-489C-A1B8-30F1CB2BB208}" srcOrd="1" destOrd="0" presId="urn:microsoft.com/office/officeart/2005/8/layout/orgChart1"/>
    <dgm:cxn modelId="{6142271F-5274-457E-8412-DF0E52356C27}" type="presParOf" srcId="{C1BC0FAA-5A40-4248-85D2-072F5FE3D954}" destId="{D6FDAB96-B5E6-456A-A228-BFB8AF23A9F0}" srcOrd="1" destOrd="0" presId="urn:microsoft.com/office/officeart/2005/8/layout/orgChart1"/>
    <dgm:cxn modelId="{E2122944-E5D4-4C0C-B066-C587CDB9106E}" type="presParOf" srcId="{C1BC0FAA-5A40-4248-85D2-072F5FE3D954}" destId="{4992BADD-6F50-43AF-92F3-A242586BDA5C}" srcOrd="2" destOrd="0" presId="urn:microsoft.com/office/officeart/2005/8/layout/orgChart1"/>
    <dgm:cxn modelId="{05C36E90-EDB8-4251-ADA1-5DCD749EE80F}" type="presParOf" srcId="{EB53191E-C88A-4E7E-944E-8CA53DA61440}" destId="{8A4D6D75-B2CC-4E1D-8FC7-BB46502D3715}" srcOrd="2" destOrd="0" presId="urn:microsoft.com/office/officeart/2005/8/layout/orgChart1"/>
    <dgm:cxn modelId="{85D63152-E498-4A59-AFF6-3278CCFBA3EA}" type="presParOf" srcId="{4F2BBDBE-B992-40F5-8623-EBC64ECE7ED4}" destId="{A6ED9911-6D09-4086-A7D7-0CA60477710C}" srcOrd="2" destOrd="0" presId="urn:microsoft.com/office/officeart/2005/8/layout/orgChart1"/>
    <dgm:cxn modelId="{60F7126D-8C7E-4919-A187-A746005413F7}" type="presParOf" srcId="{423207CC-E4E7-4662-A9F4-818C0EE700F8}" destId="{303BBB74-23DD-4F75-9FEB-20217F1FB8FB}" srcOrd="8" destOrd="0" presId="urn:microsoft.com/office/officeart/2005/8/layout/orgChart1"/>
    <dgm:cxn modelId="{FA2E2E5E-1BF1-4903-AD2D-3D258E454493}" type="presParOf" srcId="{423207CC-E4E7-4662-A9F4-818C0EE700F8}" destId="{B942521A-8650-4F6C-8AA9-78DD121D62D4}" srcOrd="9" destOrd="0" presId="urn:microsoft.com/office/officeart/2005/8/layout/orgChart1"/>
    <dgm:cxn modelId="{49D2B1CF-9EAB-4CDE-9DD7-59B7D52C8515}" type="presParOf" srcId="{B942521A-8650-4F6C-8AA9-78DD121D62D4}" destId="{15210FAF-099E-4E7C-9DFD-7A3CA6522D91}" srcOrd="0" destOrd="0" presId="urn:microsoft.com/office/officeart/2005/8/layout/orgChart1"/>
    <dgm:cxn modelId="{22C118F6-10DD-4FFC-97AF-23E9329D1123}" type="presParOf" srcId="{15210FAF-099E-4E7C-9DFD-7A3CA6522D91}" destId="{6500650C-2F41-4BA1-B579-D9C297F38D9F}" srcOrd="0" destOrd="0" presId="urn:microsoft.com/office/officeart/2005/8/layout/orgChart1"/>
    <dgm:cxn modelId="{63FD7178-EA7E-4B03-A789-FB9755ACC923}" type="presParOf" srcId="{15210FAF-099E-4E7C-9DFD-7A3CA6522D91}" destId="{885B44C1-1738-43DC-A5F1-8BDD0114A16B}" srcOrd="1" destOrd="0" presId="urn:microsoft.com/office/officeart/2005/8/layout/orgChart1"/>
    <dgm:cxn modelId="{969E8DE6-54E6-407F-9B98-B6C8A1A0DEA5}" type="presParOf" srcId="{B942521A-8650-4F6C-8AA9-78DD121D62D4}" destId="{85347CD1-6137-457A-94A5-D4E0DDA640AB}" srcOrd="1" destOrd="0" presId="urn:microsoft.com/office/officeart/2005/8/layout/orgChart1"/>
    <dgm:cxn modelId="{3DEB8AD2-032D-434F-AEE1-4AC13720623C}" type="presParOf" srcId="{85347CD1-6137-457A-94A5-D4E0DDA640AB}" destId="{758DB68C-7E29-4592-8C62-90CB0ACCBF8B}" srcOrd="0" destOrd="0" presId="urn:microsoft.com/office/officeart/2005/8/layout/orgChart1"/>
    <dgm:cxn modelId="{9FFEE443-B1AC-42E6-94E1-4127F30D7FDE}" type="presParOf" srcId="{85347CD1-6137-457A-94A5-D4E0DDA640AB}" destId="{CA322B63-742C-483F-8A09-D48357C26531}" srcOrd="1" destOrd="0" presId="urn:microsoft.com/office/officeart/2005/8/layout/orgChart1"/>
    <dgm:cxn modelId="{27460C3E-B7B0-45C2-8BF2-3024689B9684}" type="presParOf" srcId="{CA322B63-742C-483F-8A09-D48357C26531}" destId="{8ACCAC90-6757-41BC-90F7-340F5D556A2D}" srcOrd="0" destOrd="0" presId="urn:microsoft.com/office/officeart/2005/8/layout/orgChart1"/>
    <dgm:cxn modelId="{33834097-7FCE-4589-8EB0-C0019F8005C1}" type="presParOf" srcId="{8ACCAC90-6757-41BC-90F7-340F5D556A2D}" destId="{FD376083-B78A-4815-899A-7EAC0C918C03}" srcOrd="0" destOrd="0" presId="urn:microsoft.com/office/officeart/2005/8/layout/orgChart1"/>
    <dgm:cxn modelId="{BF3CAFE3-139A-4DFE-AE98-10443E7FBCC6}" type="presParOf" srcId="{8ACCAC90-6757-41BC-90F7-340F5D556A2D}" destId="{83026091-D477-41DC-AB49-E9A12611F265}" srcOrd="1" destOrd="0" presId="urn:microsoft.com/office/officeart/2005/8/layout/orgChart1"/>
    <dgm:cxn modelId="{1B01D9AC-39EB-4178-A555-1AD60BAD4DF2}" type="presParOf" srcId="{CA322B63-742C-483F-8A09-D48357C26531}" destId="{F3B3AA7D-A26F-465B-BE21-8900B06E238C}" srcOrd="1" destOrd="0" presId="urn:microsoft.com/office/officeart/2005/8/layout/orgChart1"/>
    <dgm:cxn modelId="{A17481CE-B0CC-4173-B04B-7C17BBAD7B4C}" type="presParOf" srcId="{F3B3AA7D-A26F-465B-BE21-8900B06E238C}" destId="{6E721476-EDC2-42DE-B262-2A47CAF9D4E6}" srcOrd="0" destOrd="0" presId="urn:microsoft.com/office/officeart/2005/8/layout/orgChart1"/>
    <dgm:cxn modelId="{B53B01D2-514C-4930-BEEE-A3688959E1FE}" type="presParOf" srcId="{F3B3AA7D-A26F-465B-BE21-8900B06E238C}" destId="{60B761CC-EEA8-4639-B415-8E437A9FF060}" srcOrd="1" destOrd="0" presId="urn:microsoft.com/office/officeart/2005/8/layout/orgChart1"/>
    <dgm:cxn modelId="{C4F4CD09-9446-4B73-8F64-F8863A08D4CF}" type="presParOf" srcId="{60B761CC-EEA8-4639-B415-8E437A9FF060}" destId="{3EDA340C-42C9-430D-BA8A-09DF8D37F611}" srcOrd="0" destOrd="0" presId="urn:microsoft.com/office/officeart/2005/8/layout/orgChart1"/>
    <dgm:cxn modelId="{98E52D6B-796F-413A-A93E-BAFA41973C40}" type="presParOf" srcId="{3EDA340C-42C9-430D-BA8A-09DF8D37F611}" destId="{79122CF4-67AF-4613-A7BC-FBE0ACF11EB0}" srcOrd="0" destOrd="0" presId="urn:microsoft.com/office/officeart/2005/8/layout/orgChart1"/>
    <dgm:cxn modelId="{626D04D6-A984-4A09-9BCF-67C74D9274DF}" type="presParOf" srcId="{3EDA340C-42C9-430D-BA8A-09DF8D37F611}" destId="{E3E1F91D-66D7-4304-BA51-5059429F6717}" srcOrd="1" destOrd="0" presId="urn:microsoft.com/office/officeart/2005/8/layout/orgChart1"/>
    <dgm:cxn modelId="{A7D6A37E-116B-4A78-8CD8-9C702472BB45}" type="presParOf" srcId="{60B761CC-EEA8-4639-B415-8E437A9FF060}" destId="{670CED9A-67DB-463B-8DB1-0E0BB6AB1E38}" srcOrd="1" destOrd="0" presId="urn:microsoft.com/office/officeart/2005/8/layout/orgChart1"/>
    <dgm:cxn modelId="{E7AA3D91-9827-41A4-85AE-EC7A87C6EE37}" type="presParOf" srcId="{670CED9A-67DB-463B-8DB1-0E0BB6AB1E38}" destId="{DF02CA2D-A4FE-48C9-B4AE-7C5C93DA536A}" srcOrd="0" destOrd="0" presId="urn:microsoft.com/office/officeart/2005/8/layout/orgChart1"/>
    <dgm:cxn modelId="{BC1092C1-DD3E-4975-A3DC-9B1C1F73A72E}" type="presParOf" srcId="{670CED9A-67DB-463B-8DB1-0E0BB6AB1E38}" destId="{19553C81-FDD1-49E1-863A-039CB1A7BDF7}" srcOrd="1" destOrd="0" presId="urn:microsoft.com/office/officeart/2005/8/layout/orgChart1"/>
    <dgm:cxn modelId="{074ECFC9-F5AE-4433-880D-F55428E01A23}" type="presParOf" srcId="{19553C81-FDD1-49E1-863A-039CB1A7BDF7}" destId="{8A86E34F-C583-4C54-8C45-760F187D07B4}" srcOrd="0" destOrd="0" presId="urn:microsoft.com/office/officeart/2005/8/layout/orgChart1"/>
    <dgm:cxn modelId="{2206A064-A1F0-46AE-9E2F-39DCD58CD3D2}" type="presParOf" srcId="{8A86E34F-C583-4C54-8C45-760F187D07B4}" destId="{A8421643-1C5F-4139-BED1-E5CA2682B684}" srcOrd="0" destOrd="0" presId="urn:microsoft.com/office/officeart/2005/8/layout/orgChart1"/>
    <dgm:cxn modelId="{C406820B-0355-4D6F-A91D-BB485C8854FE}" type="presParOf" srcId="{8A86E34F-C583-4C54-8C45-760F187D07B4}" destId="{A78C521E-0B17-4118-98F9-7D80C2D650F6}" srcOrd="1" destOrd="0" presId="urn:microsoft.com/office/officeart/2005/8/layout/orgChart1"/>
    <dgm:cxn modelId="{4E71963D-B855-4A0F-A0FB-9B0AAE2623FC}" type="presParOf" srcId="{19553C81-FDD1-49E1-863A-039CB1A7BDF7}" destId="{6FD3D267-4935-4CA5-AA18-58A746AFC752}" srcOrd="1" destOrd="0" presId="urn:microsoft.com/office/officeart/2005/8/layout/orgChart1"/>
    <dgm:cxn modelId="{016C152D-092B-4E29-93F3-A6AEE2F7A689}" type="presParOf" srcId="{19553C81-FDD1-49E1-863A-039CB1A7BDF7}" destId="{5251D259-A57F-4D48-892A-A95846927ED2}" srcOrd="2" destOrd="0" presId="urn:microsoft.com/office/officeart/2005/8/layout/orgChart1"/>
    <dgm:cxn modelId="{E3DF1329-28BB-4615-B461-AC20887A9BA8}" type="presParOf" srcId="{60B761CC-EEA8-4639-B415-8E437A9FF060}" destId="{BFB321A4-D826-458F-BD2C-A5B0B89D8A5D}" srcOrd="2" destOrd="0" presId="urn:microsoft.com/office/officeart/2005/8/layout/orgChart1"/>
    <dgm:cxn modelId="{7935D288-9AC4-42BD-8854-B25A9582134D}" type="presParOf" srcId="{CA322B63-742C-483F-8A09-D48357C26531}" destId="{63217C40-A0A7-4AED-838F-5274A2604FF4}" srcOrd="2" destOrd="0" presId="urn:microsoft.com/office/officeart/2005/8/layout/orgChart1"/>
    <dgm:cxn modelId="{C2CA8B52-10F5-4C0E-AA9F-3DCDDBBFBB27}" type="presParOf" srcId="{B942521A-8650-4F6C-8AA9-78DD121D62D4}" destId="{B9AC736A-A12B-46F5-8C3E-C93085F9BF5E}" srcOrd="2" destOrd="0" presId="urn:microsoft.com/office/officeart/2005/8/layout/orgChart1"/>
    <dgm:cxn modelId="{9F9C77C0-69BC-4EBC-82D8-E969873B9C45}" type="presParOf" srcId="{423207CC-E4E7-4662-A9F4-818C0EE700F8}" destId="{9FEBDB74-4269-4807-A55D-199A9DDA4700}" srcOrd="10" destOrd="0" presId="urn:microsoft.com/office/officeart/2005/8/layout/orgChart1"/>
    <dgm:cxn modelId="{56533999-E876-4F92-8FCB-D2B629BD4308}" type="presParOf" srcId="{423207CC-E4E7-4662-A9F4-818C0EE700F8}" destId="{4AD3B45D-D22D-4173-92CA-33F0FA555221}" srcOrd="11" destOrd="0" presId="urn:microsoft.com/office/officeart/2005/8/layout/orgChart1"/>
    <dgm:cxn modelId="{C1B6E71B-6A3B-4645-BCF6-28F67CBA625A}" type="presParOf" srcId="{4AD3B45D-D22D-4173-92CA-33F0FA555221}" destId="{6F3FF343-E6C6-409E-ABD2-ECD0BB765E9E}" srcOrd="0" destOrd="0" presId="urn:microsoft.com/office/officeart/2005/8/layout/orgChart1"/>
    <dgm:cxn modelId="{F23A06C2-F86B-443F-B883-DFE3A499EF08}" type="presParOf" srcId="{6F3FF343-E6C6-409E-ABD2-ECD0BB765E9E}" destId="{3E42776B-A516-4504-88DF-C950400F515D}" srcOrd="0" destOrd="0" presId="urn:microsoft.com/office/officeart/2005/8/layout/orgChart1"/>
    <dgm:cxn modelId="{E61BD411-43A4-4C7D-8E3B-704C65B38154}" type="presParOf" srcId="{6F3FF343-E6C6-409E-ABD2-ECD0BB765E9E}" destId="{64C86B09-C9BC-4E45-A05F-769B200FED82}" srcOrd="1" destOrd="0" presId="urn:microsoft.com/office/officeart/2005/8/layout/orgChart1"/>
    <dgm:cxn modelId="{F60F274C-8519-4EB3-8101-DE464CF620B7}" type="presParOf" srcId="{4AD3B45D-D22D-4173-92CA-33F0FA555221}" destId="{FE387E45-EE04-4533-A57C-F5234E0FD75C}" srcOrd="1" destOrd="0" presId="urn:microsoft.com/office/officeart/2005/8/layout/orgChart1"/>
    <dgm:cxn modelId="{62E060C0-DB29-4670-8F0B-F85505E1A1C1}" type="presParOf" srcId="{4AD3B45D-D22D-4173-92CA-33F0FA555221}" destId="{3D03A424-21A3-42B1-9342-B582E387C572}" srcOrd="2" destOrd="0" presId="urn:microsoft.com/office/officeart/2005/8/layout/orgChart1"/>
    <dgm:cxn modelId="{17A90587-1C0E-49F3-B867-95AFD6F14772}" type="presParOf" srcId="{46ACEC29-F8D8-40DF-9D54-5E34A907A0D9}" destId="{5734397C-768E-46E6-AA14-9110C2ECB2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DB74-4269-4807-A55D-199A9DDA4700}">
      <dsp:nvSpPr>
        <dsp:cNvPr id="0" name=""/>
        <dsp:cNvSpPr/>
      </dsp:nvSpPr>
      <dsp:spPr>
        <a:xfrm>
          <a:off x="4114800" y="1454424"/>
          <a:ext cx="3548148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3548148" y="118271"/>
              </a:lnTo>
              <a:lnTo>
                <a:pt x="3548148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2CA2D-A4FE-48C9-B4AE-7C5C93DA536A}">
      <dsp:nvSpPr>
        <dsp:cNvPr id="0" name=""/>
        <dsp:cNvSpPr/>
      </dsp:nvSpPr>
      <dsp:spPr>
        <a:xfrm>
          <a:off x="5714925" y="3853648"/>
          <a:ext cx="91440" cy="532408"/>
        </a:xfrm>
        <a:custGeom>
          <a:avLst/>
          <a:gdLst/>
          <a:ahLst/>
          <a:cxnLst/>
          <a:rect l="0" t="0" r="0" b="0"/>
          <a:pathLst>
            <a:path>
              <a:moveTo>
                <a:pt x="134525" y="0"/>
              </a:moveTo>
              <a:lnTo>
                <a:pt x="45720" y="53240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21476-EDC2-42DE-B262-2A47CAF9D4E6}">
      <dsp:nvSpPr>
        <dsp:cNvPr id="0" name=""/>
        <dsp:cNvSpPr/>
      </dsp:nvSpPr>
      <dsp:spPr>
        <a:xfrm>
          <a:off x="6254288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B68C-7E29-4592-8C62-90CB0ACCBF8B}">
      <dsp:nvSpPr>
        <dsp:cNvPr id="0" name=""/>
        <dsp:cNvSpPr/>
      </dsp:nvSpPr>
      <dsp:spPr>
        <a:xfrm>
          <a:off x="6254288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BBB74-23DD-4F75-9FEB-20217F1FB8FB}">
      <dsp:nvSpPr>
        <dsp:cNvPr id="0" name=""/>
        <dsp:cNvSpPr/>
      </dsp:nvSpPr>
      <dsp:spPr>
        <a:xfrm>
          <a:off x="4114800" y="1454424"/>
          <a:ext cx="2185208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2185208" y="118271"/>
              </a:lnTo>
              <a:lnTo>
                <a:pt x="2185208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2CF2E-7375-44D1-8F9A-A5F6093D012C}">
      <dsp:nvSpPr>
        <dsp:cNvPr id="0" name=""/>
        <dsp:cNvSpPr/>
      </dsp:nvSpPr>
      <dsp:spPr>
        <a:xfrm>
          <a:off x="4104459" y="3053907"/>
          <a:ext cx="100452" cy="540061"/>
        </a:xfrm>
        <a:custGeom>
          <a:avLst/>
          <a:gdLst/>
          <a:ahLst/>
          <a:cxnLst/>
          <a:rect l="0" t="0" r="0" b="0"/>
          <a:pathLst>
            <a:path>
              <a:moveTo>
                <a:pt x="100452" y="0"/>
              </a:moveTo>
              <a:lnTo>
                <a:pt x="0" y="54006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DC283-742F-4D0B-9A64-83D8845420C3}">
      <dsp:nvSpPr>
        <dsp:cNvPr id="0" name=""/>
        <dsp:cNvSpPr/>
      </dsp:nvSpPr>
      <dsp:spPr>
        <a:xfrm>
          <a:off x="4609750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C3B9E-A03D-42F4-AD4A-689DEF7B71C0}">
      <dsp:nvSpPr>
        <dsp:cNvPr id="0" name=""/>
        <dsp:cNvSpPr/>
      </dsp:nvSpPr>
      <dsp:spPr>
        <a:xfrm>
          <a:off x="4114800" y="1454424"/>
          <a:ext cx="540670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540670" y="118271"/>
              </a:lnTo>
              <a:lnTo>
                <a:pt x="54067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697A1-E819-4540-BAAF-810F9C3AA182}">
      <dsp:nvSpPr>
        <dsp:cNvPr id="0" name=""/>
        <dsp:cNvSpPr/>
      </dsp:nvSpPr>
      <dsp:spPr>
        <a:xfrm>
          <a:off x="2706140" y="3853648"/>
          <a:ext cx="91440" cy="523847"/>
        </a:xfrm>
        <a:custGeom>
          <a:avLst/>
          <a:gdLst/>
          <a:ahLst/>
          <a:cxnLst/>
          <a:rect l="0" t="0" r="0" b="0"/>
          <a:pathLst>
            <a:path>
              <a:moveTo>
                <a:pt x="135831" y="0"/>
              </a:moveTo>
              <a:lnTo>
                <a:pt x="45720" y="52384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9A2B0-5E97-4933-8137-74224686A75E}">
      <dsp:nvSpPr>
        <dsp:cNvPr id="0" name=""/>
        <dsp:cNvSpPr/>
      </dsp:nvSpPr>
      <dsp:spPr>
        <a:xfrm>
          <a:off x="3246810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A89B8-2F01-4BCC-8240-8588B039BC03}">
      <dsp:nvSpPr>
        <dsp:cNvPr id="0" name=""/>
        <dsp:cNvSpPr/>
      </dsp:nvSpPr>
      <dsp:spPr>
        <a:xfrm>
          <a:off x="3246810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62717-5794-4B43-84E9-FE9D1114253B}">
      <dsp:nvSpPr>
        <dsp:cNvPr id="0" name=""/>
        <dsp:cNvSpPr/>
      </dsp:nvSpPr>
      <dsp:spPr>
        <a:xfrm>
          <a:off x="3292530" y="1454424"/>
          <a:ext cx="822269" cy="236543"/>
        </a:xfrm>
        <a:custGeom>
          <a:avLst/>
          <a:gdLst/>
          <a:ahLst/>
          <a:cxnLst/>
          <a:rect l="0" t="0" r="0" b="0"/>
          <a:pathLst>
            <a:path>
              <a:moveTo>
                <a:pt x="822269" y="0"/>
              </a:moveTo>
              <a:lnTo>
                <a:pt x="822269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AEF31-DC3B-40D3-A74C-CC1196C7C7B3}">
      <dsp:nvSpPr>
        <dsp:cNvPr id="0" name=""/>
        <dsp:cNvSpPr/>
      </dsp:nvSpPr>
      <dsp:spPr>
        <a:xfrm>
          <a:off x="1406616" y="3853648"/>
          <a:ext cx="91440" cy="523847"/>
        </a:xfrm>
        <a:custGeom>
          <a:avLst/>
          <a:gdLst/>
          <a:ahLst/>
          <a:cxnLst/>
          <a:rect l="0" t="0" r="0" b="0"/>
          <a:pathLst>
            <a:path>
              <a:moveTo>
                <a:pt x="72415" y="0"/>
              </a:moveTo>
              <a:lnTo>
                <a:pt x="45720" y="52384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40E5-1C29-4747-8CFE-6882738917FA}">
      <dsp:nvSpPr>
        <dsp:cNvPr id="0" name=""/>
        <dsp:cNvSpPr/>
      </dsp:nvSpPr>
      <dsp:spPr>
        <a:xfrm>
          <a:off x="1883871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B11C8-D210-4318-A77A-3B0D5163A943}">
      <dsp:nvSpPr>
        <dsp:cNvPr id="0" name=""/>
        <dsp:cNvSpPr/>
      </dsp:nvSpPr>
      <dsp:spPr>
        <a:xfrm>
          <a:off x="1883871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F5035-78DE-4E6C-A4B0-CD2F09D598A7}">
      <dsp:nvSpPr>
        <dsp:cNvPr id="0" name=""/>
        <dsp:cNvSpPr/>
      </dsp:nvSpPr>
      <dsp:spPr>
        <a:xfrm>
          <a:off x="1929591" y="1454424"/>
          <a:ext cx="2185208" cy="236543"/>
        </a:xfrm>
        <a:custGeom>
          <a:avLst/>
          <a:gdLst/>
          <a:ahLst/>
          <a:cxnLst/>
          <a:rect l="0" t="0" r="0" b="0"/>
          <a:pathLst>
            <a:path>
              <a:moveTo>
                <a:pt x="2185208" y="0"/>
              </a:moveTo>
              <a:lnTo>
                <a:pt x="2185208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F7665-0DEE-4AD7-844A-0588E3E671F3}">
      <dsp:nvSpPr>
        <dsp:cNvPr id="0" name=""/>
        <dsp:cNvSpPr/>
      </dsp:nvSpPr>
      <dsp:spPr>
        <a:xfrm>
          <a:off x="116092" y="3853648"/>
          <a:ext cx="168959" cy="518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142"/>
              </a:lnTo>
              <a:lnTo>
                <a:pt x="168959" y="51814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A9CF8-7D5B-4DA7-A5BC-8BEB704096F2}">
      <dsp:nvSpPr>
        <dsp:cNvPr id="0" name=""/>
        <dsp:cNvSpPr/>
      </dsp:nvSpPr>
      <dsp:spPr>
        <a:xfrm>
          <a:off x="520931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6DFF6-4186-4684-B9B9-B5F39C725D90}">
      <dsp:nvSpPr>
        <dsp:cNvPr id="0" name=""/>
        <dsp:cNvSpPr/>
      </dsp:nvSpPr>
      <dsp:spPr>
        <a:xfrm>
          <a:off x="520931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4E0AF-5079-4386-91C5-7A0ED7D75D15}">
      <dsp:nvSpPr>
        <dsp:cNvPr id="0" name=""/>
        <dsp:cNvSpPr/>
      </dsp:nvSpPr>
      <dsp:spPr>
        <a:xfrm>
          <a:off x="566651" y="1454424"/>
          <a:ext cx="3548148" cy="236543"/>
        </a:xfrm>
        <a:custGeom>
          <a:avLst/>
          <a:gdLst/>
          <a:ahLst/>
          <a:cxnLst/>
          <a:rect l="0" t="0" r="0" b="0"/>
          <a:pathLst>
            <a:path>
              <a:moveTo>
                <a:pt x="3548148" y="0"/>
              </a:moveTo>
              <a:lnTo>
                <a:pt x="3548148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DBAD-468A-4B92-8CF1-9A9AC119ACFA}">
      <dsp:nvSpPr>
        <dsp:cNvPr id="0" name=""/>
        <dsp:cNvSpPr/>
      </dsp:nvSpPr>
      <dsp:spPr>
        <a:xfrm>
          <a:off x="3551601" y="891226"/>
          <a:ext cx="1126396" cy="5631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Paisajes de América </a:t>
          </a:r>
          <a:endParaRPr lang="es-MX" sz="1500" kern="1200" dirty="0"/>
        </a:p>
      </dsp:txBody>
      <dsp:txXfrm>
        <a:off x="3551601" y="891226"/>
        <a:ext cx="1126396" cy="563198"/>
      </dsp:txXfrm>
    </dsp:sp>
    <dsp:sp modelId="{F03CE91D-EB3D-4031-B57B-19CDCA8E463B}">
      <dsp:nvSpPr>
        <dsp:cNvPr id="0" name=""/>
        <dsp:cNvSpPr/>
      </dsp:nvSpPr>
      <dsp:spPr>
        <a:xfrm>
          <a:off x="3453" y="1690967"/>
          <a:ext cx="1126396" cy="56319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Áridos</a:t>
          </a:r>
          <a:endParaRPr lang="es-MX" sz="1500" kern="1200" dirty="0"/>
        </a:p>
      </dsp:txBody>
      <dsp:txXfrm>
        <a:off x="3453" y="1690967"/>
        <a:ext cx="1126396" cy="563198"/>
      </dsp:txXfrm>
    </dsp:sp>
    <dsp:sp modelId="{E5EB50A1-5E4E-4D5B-BB2F-E80005F3925F}">
      <dsp:nvSpPr>
        <dsp:cNvPr id="0" name=""/>
        <dsp:cNvSpPr/>
      </dsp:nvSpPr>
      <dsp:spPr>
        <a:xfrm>
          <a:off x="3453" y="2490708"/>
          <a:ext cx="1126396" cy="563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Desierto </a:t>
          </a:r>
          <a:endParaRPr lang="es-MX" sz="1500" kern="1200" dirty="0"/>
        </a:p>
      </dsp:txBody>
      <dsp:txXfrm>
        <a:off x="3453" y="2490708"/>
        <a:ext cx="1126396" cy="563198"/>
      </dsp:txXfrm>
    </dsp:sp>
    <dsp:sp modelId="{24A071B7-FEC7-4862-914D-B7CB75ACD37C}">
      <dsp:nvSpPr>
        <dsp:cNvPr id="0" name=""/>
        <dsp:cNvSpPr/>
      </dsp:nvSpPr>
      <dsp:spPr>
        <a:xfrm>
          <a:off x="3453" y="3290450"/>
          <a:ext cx="1126396" cy="563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Pampa </a:t>
          </a:r>
          <a:endParaRPr lang="es-MX" sz="1500" kern="1200" dirty="0"/>
        </a:p>
      </dsp:txBody>
      <dsp:txXfrm>
        <a:off x="3453" y="3290450"/>
        <a:ext cx="1126396" cy="563198"/>
      </dsp:txXfrm>
    </dsp:sp>
    <dsp:sp modelId="{2FD73B3E-379D-4DF0-84BA-A59428192573}">
      <dsp:nvSpPr>
        <dsp:cNvPr id="0" name=""/>
        <dsp:cNvSpPr/>
      </dsp:nvSpPr>
      <dsp:spPr>
        <a:xfrm>
          <a:off x="285052" y="4090191"/>
          <a:ext cx="1126396" cy="563198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85052" y="4090191"/>
        <a:ext cx="1126396" cy="563198"/>
      </dsp:txXfrm>
    </dsp:sp>
    <dsp:sp modelId="{6D91A795-392F-4157-9E35-AFD25DECA579}">
      <dsp:nvSpPr>
        <dsp:cNvPr id="0" name=""/>
        <dsp:cNvSpPr/>
      </dsp:nvSpPr>
      <dsp:spPr>
        <a:xfrm>
          <a:off x="1366392" y="1690967"/>
          <a:ext cx="1126396" cy="563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Tropicales </a:t>
          </a:r>
          <a:endParaRPr lang="es-MX" sz="1500" kern="1200" dirty="0"/>
        </a:p>
      </dsp:txBody>
      <dsp:txXfrm>
        <a:off x="1366392" y="1690967"/>
        <a:ext cx="1126396" cy="563198"/>
      </dsp:txXfrm>
    </dsp:sp>
    <dsp:sp modelId="{B14C382E-8F12-4BC2-9BB7-FB924BCBFC12}">
      <dsp:nvSpPr>
        <dsp:cNvPr id="0" name=""/>
        <dsp:cNvSpPr/>
      </dsp:nvSpPr>
      <dsp:spPr>
        <a:xfrm>
          <a:off x="1366392" y="2490708"/>
          <a:ext cx="1126396" cy="5631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Selva  </a:t>
          </a:r>
          <a:endParaRPr lang="es-MX" sz="1500" kern="1200" dirty="0"/>
        </a:p>
      </dsp:txBody>
      <dsp:txXfrm>
        <a:off x="1366392" y="2490708"/>
        <a:ext cx="1126396" cy="563198"/>
      </dsp:txXfrm>
    </dsp:sp>
    <dsp:sp modelId="{D2303D2D-899E-42DE-87A1-B9603BEFF495}">
      <dsp:nvSpPr>
        <dsp:cNvPr id="0" name=""/>
        <dsp:cNvSpPr/>
      </dsp:nvSpPr>
      <dsp:spPr>
        <a:xfrm>
          <a:off x="1366392" y="3290450"/>
          <a:ext cx="1126396" cy="5631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Sabana </a:t>
          </a:r>
          <a:endParaRPr lang="es-MX" sz="1500" kern="1200" dirty="0"/>
        </a:p>
      </dsp:txBody>
      <dsp:txXfrm>
        <a:off x="1366392" y="3290450"/>
        <a:ext cx="1126396" cy="563198"/>
      </dsp:txXfrm>
    </dsp:sp>
    <dsp:sp modelId="{81C1E548-6681-4181-A482-D299A51A640F}">
      <dsp:nvSpPr>
        <dsp:cNvPr id="0" name=""/>
        <dsp:cNvSpPr/>
      </dsp:nvSpPr>
      <dsp:spPr>
        <a:xfrm>
          <a:off x="1452336" y="4095896"/>
          <a:ext cx="1126396" cy="563198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1452336" y="4095896"/>
        <a:ext cx="1126396" cy="563198"/>
      </dsp:txXfrm>
    </dsp:sp>
    <dsp:sp modelId="{B339AB73-0DD9-4317-ACA7-5B70E2E43178}">
      <dsp:nvSpPr>
        <dsp:cNvPr id="0" name=""/>
        <dsp:cNvSpPr/>
      </dsp:nvSpPr>
      <dsp:spPr>
        <a:xfrm>
          <a:off x="2729332" y="1690967"/>
          <a:ext cx="1126396" cy="5631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Templados </a:t>
          </a:r>
          <a:endParaRPr lang="es-MX" sz="1500" kern="1200" dirty="0"/>
        </a:p>
      </dsp:txBody>
      <dsp:txXfrm>
        <a:off x="2729332" y="1690967"/>
        <a:ext cx="1126396" cy="563198"/>
      </dsp:txXfrm>
    </dsp:sp>
    <dsp:sp modelId="{DD243F6E-8B04-49BC-A938-DFAD80DD6828}">
      <dsp:nvSpPr>
        <dsp:cNvPr id="0" name=""/>
        <dsp:cNvSpPr/>
      </dsp:nvSpPr>
      <dsp:spPr>
        <a:xfrm>
          <a:off x="2729332" y="2490708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Mediterráneo </a:t>
          </a:r>
          <a:endParaRPr lang="es-MX" sz="1500" kern="1200" dirty="0"/>
        </a:p>
      </dsp:txBody>
      <dsp:txXfrm>
        <a:off x="2729332" y="2490708"/>
        <a:ext cx="1126396" cy="563198"/>
      </dsp:txXfrm>
    </dsp:sp>
    <dsp:sp modelId="{FF8AFD0F-2F21-4A82-BEA5-B6AF70D537EA}">
      <dsp:nvSpPr>
        <dsp:cNvPr id="0" name=""/>
        <dsp:cNvSpPr/>
      </dsp:nvSpPr>
      <dsp:spPr>
        <a:xfrm>
          <a:off x="2729332" y="3290450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Bosque </a:t>
          </a:r>
          <a:endParaRPr lang="es-MX" sz="1500" kern="1200" dirty="0"/>
        </a:p>
      </dsp:txBody>
      <dsp:txXfrm>
        <a:off x="2729332" y="3290450"/>
        <a:ext cx="1126396" cy="563198"/>
      </dsp:txXfrm>
    </dsp:sp>
    <dsp:sp modelId="{A13FD3BD-A530-4E34-AB14-2E91E7246B40}">
      <dsp:nvSpPr>
        <dsp:cNvPr id="0" name=""/>
        <dsp:cNvSpPr/>
      </dsp:nvSpPr>
      <dsp:spPr>
        <a:xfrm>
          <a:off x="2751860" y="4095896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Pradera</a:t>
          </a:r>
          <a:endParaRPr lang="es-MX" sz="1500" kern="1200" dirty="0"/>
        </a:p>
      </dsp:txBody>
      <dsp:txXfrm>
        <a:off x="2751860" y="4095896"/>
        <a:ext cx="1126396" cy="563198"/>
      </dsp:txXfrm>
    </dsp:sp>
    <dsp:sp modelId="{EBDBF414-7B0E-4B86-83D7-181143E5D423}">
      <dsp:nvSpPr>
        <dsp:cNvPr id="0" name=""/>
        <dsp:cNvSpPr/>
      </dsp:nvSpPr>
      <dsp:spPr>
        <a:xfrm>
          <a:off x="4092272" y="1690967"/>
          <a:ext cx="1126396" cy="56319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Costero </a:t>
          </a:r>
          <a:endParaRPr lang="es-MX" sz="1500" kern="1200" dirty="0"/>
        </a:p>
      </dsp:txBody>
      <dsp:txXfrm>
        <a:off x="4092272" y="1690967"/>
        <a:ext cx="1126396" cy="563198"/>
      </dsp:txXfrm>
    </dsp:sp>
    <dsp:sp modelId="{C61C42ED-16D3-40A5-9B1F-D0A8E26959E6}">
      <dsp:nvSpPr>
        <dsp:cNvPr id="0" name=""/>
        <dsp:cNvSpPr/>
      </dsp:nvSpPr>
      <dsp:spPr>
        <a:xfrm>
          <a:off x="4092272" y="2490708"/>
          <a:ext cx="1126396" cy="5631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Costa </a:t>
          </a:r>
          <a:endParaRPr lang="es-MX" sz="1500" kern="1200" dirty="0"/>
        </a:p>
      </dsp:txBody>
      <dsp:txXfrm>
        <a:off x="4092272" y="2490708"/>
        <a:ext cx="1126396" cy="563198"/>
      </dsp:txXfrm>
    </dsp:sp>
    <dsp:sp modelId="{21BC3D10-D383-4A6A-AE87-07DD1BC704AF}">
      <dsp:nvSpPr>
        <dsp:cNvPr id="0" name=""/>
        <dsp:cNvSpPr/>
      </dsp:nvSpPr>
      <dsp:spPr>
        <a:xfrm>
          <a:off x="4104459" y="3312369"/>
          <a:ext cx="1126396" cy="5631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Isla</a:t>
          </a:r>
          <a:endParaRPr lang="es-MX" sz="1500" kern="1200" dirty="0"/>
        </a:p>
      </dsp:txBody>
      <dsp:txXfrm>
        <a:off x="4104459" y="3312369"/>
        <a:ext cx="1126396" cy="563198"/>
      </dsp:txXfrm>
    </dsp:sp>
    <dsp:sp modelId="{6500650C-2F41-4BA1-B579-D9C297F38D9F}">
      <dsp:nvSpPr>
        <dsp:cNvPr id="0" name=""/>
        <dsp:cNvSpPr/>
      </dsp:nvSpPr>
      <dsp:spPr>
        <a:xfrm>
          <a:off x="5736810" y="1690967"/>
          <a:ext cx="1126396" cy="56319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Fríos </a:t>
          </a:r>
          <a:endParaRPr lang="es-MX" sz="1500" kern="1200" dirty="0"/>
        </a:p>
      </dsp:txBody>
      <dsp:txXfrm>
        <a:off x="5736810" y="1690967"/>
        <a:ext cx="1126396" cy="563198"/>
      </dsp:txXfrm>
    </dsp:sp>
    <dsp:sp modelId="{FD376083-B78A-4815-899A-7EAC0C918C03}">
      <dsp:nvSpPr>
        <dsp:cNvPr id="0" name=""/>
        <dsp:cNvSpPr/>
      </dsp:nvSpPr>
      <dsp:spPr>
        <a:xfrm>
          <a:off x="5736810" y="2490708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Polar </a:t>
          </a:r>
          <a:endParaRPr lang="es-MX" sz="1500" kern="1200" dirty="0"/>
        </a:p>
      </dsp:txBody>
      <dsp:txXfrm>
        <a:off x="5736810" y="2490708"/>
        <a:ext cx="1126396" cy="563198"/>
      </dsp:txXfrm>
    </dsp:sp>
    <dsp:sp modelId="{79122CF4-67AF-4613-A7BC-FBE0ACF11EB0}">
      <dsp:nvSpPr>
        <dsp:cNvPr id="0" name=""/>
        <dsp:cNvSpPr/>
      </dsp:nvSpPr>
      <dsp:spPr>
        <a:xfrm>
          <a:off x="5736810" y="3290450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Tundra </a:t>
          </a:r>
          <a:endParaRPr lang="es-MX" sz="1500" kern="1200" dirty="0"/>
        </a:p>
      </dsp:txBody>
      <dsp:txXfrm>
        <a:off x="5736810" y="3290450"/>
        <a:ext cx="1126396" cy="563198"/>
      </dsp:txXfrm>
    </dsp:sp>
    <dsp:sp modelId="{A8421643-1C5F-4139-BED1-E5CA2682B684}">
      <dsp:nvSpPr>
        <dsp:cNvPr id="0" name=""/>
        <dsp:cNvSpPr/>
      </dsp:nvSpPr>
      <dsp:spPr>
        <a:xfrm>
          <a:off x="5760645" y="4104457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Taiga </a:t>
          </a:r>
          <a:endParaRPr lang="es-MX" sz="1500" kern="1200" dirty="0"/>
        </a:p>
      </dsp:txBody>
      <dsp:txXfrm>
        <a:off x="5760645" y="4104457"/>
        <a:ext cx="1126396" cy="563198"/>
      </dsp:txXfrm>
    </dsp:sp>
    <dsp:sp modelId="{3E42776B-A516-4504-88DF-C950400F515D}">
      <dsp:nvSpPr>
        <dsp:cNvPr id="0" name=""/>
        <dsp:cNvSpPr/>
      </dsp:nvSpPr>
      <dsp:spPr>
        <a:xfrm>
          <a:off x="7099750" y="1690967"/>
          <a:ext cx="1126396" cy="56319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Montaña </a:t>
          </a:r>
          <a:endParaRPr lang="es-MX" sz="1500" kern="1200" dirty="0"/>
        </a:p>
      </dsp:txBody>
      <dsp:txXfrm>
        <a:off x="7099750" y="1690967"/>
        <a:ext cx="1126396" cy="56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7cL6g09fN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1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2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31 de agosto al 04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/>
              <a:t>Paisajes naturales de América.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752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Objetivo: </a:t>
            </a:r>
            <a:r>
              <a:rPr lang="es-CL" dirty="0">
                <a:ea typeface="Calibri"/>
                <a:cs typeface="Times New Roman"/>
              </a:rPr>
              <a:t>Caracterizar los diversos paisajes de América tales como paisajes tropicales, mediterráneos, polares, costeros y desérticos.</a:t>
            </a:r>
          </a:p>
          <a:p>
            <a:pPr algn="just"/>
            <a:r>
              <a:rPr lang="es-MX" dirty="0" smtClean="0">
                <a:latin typeface="Script MT Bold" panose="03040602040607080904" pitchFamily="66" charset="0"/>
              </a:rPr>
              <a:t>  </a:t>
            </a: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2051720" y="587727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https://www.youtube.com/watch?v=I7cL6g09fNU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73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MX" dirty="0" smtClean="0"/>
              <a:t>¿Qué entiendes por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paisaje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7" y="1000697"/>
            <a:ext cx="2320819" cy="2552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4211960" y="1462205"/>
            <a:ext cx="32403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Entendemos a lo que observamos a nuestro alrededor, ya sea natural o cultural.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15180"/>
            <a:ext cx="3654540" cy="247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426"/>
            <a:ext cx="1248188" cy="1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04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5180"/>
            <a:ext cx="3739510" cy="247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989"/>
            <a:ext cx="9144000" cy="533691"/>
          </a:xfrm>
        </p:spPr>
        <p:txBody>
          <a:bodyPr>
            <a:noAutofit/>
          </a:bodyPr>
          <a:lstStyle/>
          <a:p>
            <a:r>
              <a:rPr lang="es-MX" sz="2400" dirty="0"/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 smtClean="0"/>
              <a:t>observa los tipos de paisajes.</a:t>
            </a:r>
            <a:endParaRPr lang="es-MX" sz="24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63" y="-99392"/>
            <a:ext cx="827584" cy="9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50565"/>
            <a:ext cx="805185" cy="9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98142"/>
            <a:ext cx="4248472" cy="535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98695"/>
            <a:ext cx="4392488" cy="53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7055768" y="628249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76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0"/>
            <a:ext cx="4355976" cy="3888070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" y="3546398"/>
            <a:ext cx="4703797" cy="3284984"/>
          </a:xfrm>
          <a:prstGeom prst="rect">
            <a:avLst/>
          </a:prstGeom>
          <a:ln>
            <a:noFill/>
          </a:ln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66" y="3546399"/>
            <a:ext cx="4465034" cy="3284983"/>
          </a:xfrm>
          <a:prstGeom prst="rect">
            <a:avLst/>
          </a:prstGeom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7042369" y="0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06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989"/>
            <a:ext cx="9144000" cy="533691"/>
          </a:xfrm>
        </p:spPr>
        <p:txBody>
          <a:bodyPr>
            <a:noAutofit/>
          </a:bodyPr>
          <a:lstStyle/>
          <a:p>
            <a:r>
              <a:rPr lang="es-MX" sz="2400" dirty="0"/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 smtClean="0"/>
              <a:t>observa los tipos de paisajes.</a:t>
            </a:r>
            <a:endParaRPr lang="es-MX" sz="24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63" y="-99392"/>
            <a:ext cx="827584" cy="9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5" y="476672"/>
            <a:ext cx="811235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7" y="3429000"/>
            <a:ext cx="3658111" cy="3453598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6302"/>
            <a:ext cx="3724795" cy="3381847"/>
          </a:xfrm>
          <a:prstGeom prst="rect">
            <a:avLst/>
          </a:prstGeom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7272703" y="6447246"/>
            <a:ext cx="1836712" cy="387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636079"/>
              </p:ext>
            </p:extLst>
          </p:nvPr>
        </p:nvGraphicFramePr>
        <p:xfrm>
          <a:off x="467544" y="69269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ector recto 3"/>
          <p:cNvSpPr/>
          <p:nvPr/>
        </p:nvSpPr>
        <p:spPr>
          <a:xfrm>
            <a:off x="3722041" y="4537214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cto 3"/>
          <p:cNvSpPr/>
          <p:nvPr/>
        </p:nvSpPr>
        <p:spPr>
          <a:xfrm>
            <a:off x="5076056" y="3717032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ector recto 3"/>
          <p:cNvSpPr/>
          <p:nvPr/>
        </p:nvSpPr>
        <p:spPr>
          <a:xfrm>
            <a:off x="6732240" y="4498827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85184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6384" y="260648"/>
            <a:ext cx="9144000" cy="533691"/>
          </a:xfrm>
        </p:spPr>
        <p:txBody>
          <a:bodyPr>
            <a:noAutofit/>
          </a:bodyPr>
          <a:lstStyle/>
          <a:p>
            <a:r>
              <a:rPr lang="es-MX" sz="3200" dirty="0" smtClean="0"/>
              <a:t>Escribe el siguiente esquema en tu cuaderno.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171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50330"/>
            <a:ext cx="4752528" cy="6581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TICKET DE SALIDA</a:t>
            </a:r>
          </a:p>
          <a:p>
            <a:pPr algn="ctr"/>
            <a:r>
              <a:rPr lang="es-CL" sz="1600" b="1" dirty="0" smtClean="0"/>
              <a:t>HISTORIA, GEOGRAFÍA Y CS. SOCIALES</a:t>
            </a:r>
          </a:p>
          <a:p>
            <a:pPr algn="ctr"/>
            <a:r>
              <a:rPr lang="es-CL" sz="1600" b="1" dirty="0" smtClean="0"/>
              <a:t>SEMANA 23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811970" y="852398"/>
            <a:ext cx="6408712" cy="346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16070" y="1198941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sz="1400" dirty="0" smtClean="0">
                <a:ea typeface="Calibri"/>
                <a:cs typeface="Times New Roman"/>
              </a:rPr>
              <a:t>Competa el siguiente cuadro en tu cuaderno con las características de cada paisaje estudiado en la clase. Puedes utilizar la información que aparece en las </a:t>
            </a:r>
            <a:r>
              <a:rPr lang="es-CL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páginas  86 y 87</a:t>
            </a:r>
            <a:r>
              <a:rPr lang="es-CL" sz="1400" dirty="0" smtClean="0">
                <a:ea typeface="Calibri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CL" sz="2000" dirty="0" smtClean="0">
                <a:ea typeface="Calibri"/>
                <a:cs typeface="Times New Roman"/>
              </a:rPr>
              <a:t>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6273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6" y="-346978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9570"/>
              </p:ext>
            </p:extLst>
          </p:nvPr>
        </p:nvGraphicFramePr>
        <p:xfrm>
          <a:off x="691740" y="1756532"/>
          <a:ext cx="8152517" cy="506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69"/>
                <a:gridCol w="2063537"/>
                <a:gridCol w="1584176"/>
                <a:gridCol w="1656184"/>
                <a:gridCol w="1368151"/>
              </a:tblGrid>
              <a:tr h="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Paisajes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Ubicación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Temperatura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Precipitaciones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Vegetación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Desierto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América</a:t>
                      </a:r>
                      <a:r>
                        <a:rPr lang="es-MX" sz="1400" baseline="0" dirty="0" smtClean="0"/>
                        <a:t> del Norte y Sur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Alta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Casi no llueve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Escasa </a:t>
                      </a:r>
                      <a:endParaRPr lang="es-MX" sz="1400" dirty="0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Pampa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Selva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Sabana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Mediterráneo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Bosque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Pradera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Costa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Isla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Polar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Tundra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Taiga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Montaña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7"/>
            <a:ext cx="8203432" cy="23762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dirty="0" smtClean="0"/>
              <a:t>2) Describe las principales características de nuestra ciudad (Rancagua). 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 smtClean="0"/>
              <a:t>3) Observa la imagen. ¿A qué paisaje pertenece?</a:t>
            </a:r>
            <a:r>
              <a:rPr lang="es-MX" sz="2400" dirty="0"/>
              <a:t> ¿Qué características, de los paisajes estudiados, se pueden observar en la siguiente imagen? </a:t>
            </a:r>
            <a:r>
              <a:rPr lang="es-MX" sz="2400" dirty="0" smtClean="0"/>
              <a:t>¿Cómo te diste cuenta de esto?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5241245"/>
            <a:ext cx="34940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1" y="-27524"/>
            <a:ext cx="851970" cy="73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5661248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6273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2" y="2852936"/>
            <a:ext cx="3906367" cy="261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871168" y="2866867"/>
            <a:ext cx="427283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sz="2400" dirty="0" smtClean="0"/>
              <a:t>4) Según tu punto de vista, ¿Qué características debe tener el paisaje ideal? ¿Por qué?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120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62968"/>
              </p:ext>
            </p:extLst>
          </p:nvPr>
        </p:nvGraphicFramePr>
        <p:xfrm>
          <a:off x="544126" y="953313"/>
          <a:ext cx="7992888" cy="4370302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4to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distintos paisajes del continente americano, considerando climas, ríos, población, idiomas, países y grandes ciudades, entre otros, y utilizando vocabulario geográfico adecuado.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Caracterizan diversos paisajes de América (paisajes tropicales, mediterráneos, polares, costeros, desérticos, entre otros).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Paisajes de América / D. Usar herramientas geográficas para ubicar y caracterizar elementos del espacio geográfico, como paisajes, población y recursos naturales.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Caracterizar los diversos paisajes de América tales como paisajes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tropicales, mediterráneos, polares, costeros y desérticos.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04 de septiembre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llama el continente en el que vivimos?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4010025" cy="4410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5508104" y="2348880"/>
            <a:ext cx="2559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8575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América</a:t>
            </a:r>
            <a:endParaRPr lang="es-ES" sz="5400" b="1" dirty="0">
              <a:ln w="28575">
                <a:solidFill>
                  <a:srgbClr val="00B05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426"/>
            <a:ext cx="1248188" cy="1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860032" y="3717032"/>
            <a:ext cx="425433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dirty="0" smtClean="0"/>
              <a:t>Gran </a:t>
            </a:r>
            <a:r>
              <a:rPr lang="es-MX" dirty="0"/>
              <a:t>diversidad natural. En su territorio es </a:t>
            </a:r>
            <a:r>
              <a:rPr lang="es-MX" dirty="0" smtClean="0"/>
              <a:t>posible apreciar </a:t>
            </a:r>
            <a:r>
              <a:rPr lang="es-MX" dirty="0"/>
              <a:t>distintos tipos de relieves y accidentes costeros, abundancia o escasez</a:t>
            </a:r>
          </a:p>
          <a:p>
            <a:pPr algn="just"/>
            <a:r>
              <a:rPr lang="es-MX" dirty="0"/>
              <a:t>de aguas superficiales, además de una gran variedad de climas, dada </a:t>
            </a:r>
            <a:r>
              <a:rPr lang="es-MX" dirty="0" smtClean="0"/>
              <a:t>su enorme </a:t>
            </a:r>
            <a:r>
              <a:rPr lang="es-MX" dirty="0"/>
              <a:t>extensión </a:t>
            </a:r>
            <a:r>
              <a:rPr lang="es-MX" dirty="0" smtClean="0"/>
              <a:t>norte-sur.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69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rmAutofit/>
          </a:bodyPr>
          <a:lstStyle/>
          <a:p>
            <a:r>
              <a:rPr lang="es-MX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naturales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América </a:t>
            </a:r>
            <a:endParaRPr lang="es-MX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043612" cy="596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Marcador de contenido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78" y="692696"/>
            <a:ext cx="265090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987824" cy="315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4039095" y="628193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99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10612</TotalTime>
  <Words>592</Words>
  <Application>Microsoft Office PowerPoint</Application>
  <PresentationFormat>Presentación en pantalla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PLANIFICACIÓN  CLASES VIRTUALES SEMANA N° 23 FECHA : 31 de agosto al 04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¿Cómo se llama el continente en el que vivimos?</vt:lpstr>
      <vt:lpstr>Características naturales de América </vt:lpstr>
      <vt:lpstr>Paisajes naturales de América.</vt:lpstr>
      <vt:lpstr>Observemos el video </vt:lpstr>
      <vt:lpstr>¿Qué entiendes por paisaje?</vt:lpstr>
      <vt:lpstr>Abramos el libro en la página 86, observa los tipos de paisajes.</vt:lpstr>
      <vt:lpstr>Presentación de PowerPoint</vt:lpstr>
      <vt:lpstr>Abramos el libro en la página 87, observa los tipos de paisajes.</vt:lpstr>
      <vt:lpstr>Escribe el siguiente esquema en tu cuaderno.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171</cp:revision>
  <dcterms:created xsi:type="dcterms:W3CDTF">2020-07-06T03:06:52Z</dcterms:created>
  <dcterms:modified xsi:type="dcterms:W3CDTF">2020-08-29T21:25:30Z</dcterms:modified>
</cp:coreProperties>
</file>