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0" r:id="rId8"/>
    <p:sldId id="304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CeYQH6Y4M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ux46W6boITk&amp;t=90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axs9l-NWgA&amp;list=PL0Pr2-1AG2ofhn8o4jGwibzjiIFEAkbhs&amp;index=12&amp;t=0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31  de agosto al 04 </a:t>
            </a:r>
            <a:r>
              <a:rPr lang="es-CL" sz="2800"/>
              <a:t>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SEMANA 23  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GIRÓN Y SU RESFALOSA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40999"/>
              </p:ext>
            </p:extLst>
          </p:nvPr>
        </p:nvGraphicFramePr>
        <p:xfrm>
          <a:off x="467544" y="1196752"/>
          <a:ext cx="8136904" cy="523129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3 Y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(al unísono y cánones simples, entre otros) y tocar instrumentos de percusión y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activamente en una variedad de cantos, juegos y versos rítmicos de origen o inspiración folclórica chilena.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evitando forzar la voz y adoptando una postura sin tensiones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Cánones simples melodías  y juegos rítmicos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OBJETIVO:  Escuchar cuentos cortos  y Cantar  melodías 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flolkloricas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infantiles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6" y="354740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42713" y="4510519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Inicio</a:t>
            </a:r>
            <a:br>
              <a:rPr lang="es-MX" dirty="0"/>
            </a:br>
            <a:r>
              <a:rPr lang="es-MX" dirty="0"/>
              <a:t>Activación Conocimientos Previos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25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 cuento  “ Esta Vaquita loca  ”</a:t>
            </a:r>
          </a:p>
          <a:p>
            <a:endParaRPr lang="es-CL" dirty="0"/>
          </a:p>
          <a:p>
            <a:r>
              <a:rPr lang="es-CL" dirty="0"/>
              <a:t>   </a:t>
            </a:r>
            <a:r>
              <a:rPr lang="es-CL" dirty="0">
                <a:hlinkClick r:id="rId4"/>
              </a:rPr>
              <a:t>https://www.youtube.com/watch?v=CeYQH6Y4MRE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que les pareció  la canción  y de que hablaba.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E56130-5AFE-4235-859B-23CE50AFE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84984"/>
            <a:ext cx="7200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0" y="11764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Escucha la canción “ Ronda para niño Chileno</a:t>
            </a:r>
          </a:p>
          <a:p>
            <a:endParaRPr lang="es-ES" dirty="0"/>
          </a:p>
          <a:p>
            <a:r>
              <a:rPr lang="es-ES" dirty="0"/>
              <a:t>a.  ¿Qué ritmo tiene esta canción  ? :</a:t>
            </a:r>
          </a:p>
          <a:p>
            <a:r>
              <a:rPr lang="es-ES" dirty="0"/>
              <a:t>b. Observen la siguiente imagen y  escuchen la siguiente canción 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https://www.youtube.com/watch?v=ux46W6boITk&amp;t=90s</a:t>
            </a:r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r>
              <a:rPr lang="es-ES" dirty="0"/>
              <a:t> 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621FE8D-C5C7-4A70-882E-A16FD1314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20" y="3429000"/>
            <a:ext cx="71287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473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</a:t>
            </a:r>
            <a:r>
              <a:rPr lang="es-ES_tradnl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Giron</a:t>
            </a: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su resbalosa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hlinkClick r:id="rId4"/>
              </a:rPr>
              <a:t>https://www.youtube.com/watch?v=1axs9l-NWgA&amp;list=PL0Pr2-1AG2ofhn8o4jGwibzjiIFEAkbhs&amp;index=12&amp;t=0s</a:t>
            </a: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b-Participan activamente en una variedad de cantos, juegos y versos rítmicos de origen o inspiración folclórica chilena.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C-Cantan con naturalidad, evitando forzar la voz y adoptando una postura sin tensiones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/>
              <a:t>MÚSICA</a:t>
            </a:r>
            <a:endParaRPr lang="es-CL" sz="2000" b="1" dirty="0"/>
          </a:p>
          <a:p>
            <a:pPr algn="ctr"/>
            <a:r>
              <a:rPr lang="es-CL" sz="2000" b="1" dirty="0"/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Canciones   “   Ronda de un niño Chileno ” y  “Girón y su resbalosa” Responde las siguientes preguntas:</a:t>
            </a:r>
          </a:p>
          <a:p>
            <a:r>
              <a:rPr lang="es-CL" sz="2000" dirty="0"/>
              <a:t>1) ¿  Qué tienen en común ambas canciones ? </a:t>
            </a:r>
          </a:p>
          <a:p>
            <a:r>
              <a:rPr lang="es-CL" sz="2000" dirty="0"/>
              <a:t>2)¿   Qué otras canciones folclóricas chilenas conocen   ?  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3) Manda un audio con la canción “  Girón y su resfalosa”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465" y="3140968"/>
            <a:ext cx="1170533" cy="13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560</Words>
  <Application>Microsoft Office PowerPoint</Application>
  <PresentationFormat>Presentación en pantalla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N°23 FECHA : 31  de agosto al 04 de septiembre</vt:lpstr>
      <vt:lpstr>Presentación de PowerPoint</vt:lpstr>
      <vt:lpstr>Presentación de PowerPoint</vt:lpstr>
      <vt:lpstr>Presentación de PowerPoint</vt:lpstr>
      <vt:lpstr>Importante:</vt:lpstr>
      <vt:lpstr>Inicio Activación Conocimientos Previos  </vt:lpstr>
      <vt:lpstr> 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92</cp:revision>
  <dcterms:created xsi:type="dcterms:W3CDTF">2020-07-06T03:06:52Z</dcterms:created>
  <dcterms:modified xsi:type="dcterms:W3CDTF">2020-08-29T19:04:32Z</dcterms:modified>
</cp:coreProperties>
</file>