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98" r:id="rId3"/>
    <p:sldId id="256" r:id="rId4"/>
    <p:sldId id="307" r:id="rId5"/>
    <p:sldId id="312" r:id="rId6"/>
    <p:sldId id="304" r:id="rId7"/>
    <p:sldId id="313" r:id="rId8"/>
    <p:sldId id="309" r:id="rId9"/>
    <p:sldId id="314" r:id="rId10"/>
    <p:sldId id="311" r:id="rId11"/>
    <p:sldId id="297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9" autoAdjust="0"/>
    <p:restoredTop sz="86477" autoAdjust="0"/>
  </p:normalViewPr>
  <p:slideViewPr>
    <p:cSldViewPr>
      <p:cViewPr varScale="1">
        <p:scale>
          <a:sx n="74" d="100"/>
          <a:sy n="74" d="100"/>
        </p:scale>
        <p:origin x="12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41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252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11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116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04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951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297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0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742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776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09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25-08-2020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63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microsoft.com/office/2007/relationships/hdphoto" Target="../media/hdphoto1.wdp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247558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ORIENTACIÓN </a:t>
            </a:r>
            <a:r>
              <a:rPr lang="es-CL" sz="2800" b="1" dirty="0" smtClean="0"/>
              <a:t/>
            </a:r>
            <a:br>
              <a:rPr lang="es-CL" sz="2800" b="1" dirty="0" smtClean="0"/>
            </a:br>
            <a:r>
              <a:rPr lang="es-CL" sz="2800" b="1" dirty="0" smtClean="0"/>
              <a:t>4° Año Básico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N°23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</a:t>
            </a:r>
            <a:r>
              <a:rPr lang="es-CL" sz="2800" dirty="0" smtClean="0"/>
              <a:t>31</a:t>
            </a:r>
            <a:r>
              <a:rPr lang="es-CL" sz="2800" dirty="0" smtClean="0"/>
              <a:t>-08-2020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ASIGNATURA: ORIENTACIÓN</a:t>
            </a:r>
          </a:p>
          <a:p>
            <a:pPr algn="ctr"/>
            <a:r>
              <a:rPr lang="es-CL" sz="2000" b="1" dirty="0" smtClean="0"/>
              <a:t>SEMANA </a:t>
            </a:r>
            <a:r>
              <a:rPr lang="es-CL" sz="2000" b="1" dirty="0" smtClean="0"/>
              <a:t>23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1.-  ¿Qué es </a:t>
            </a:r>
            <a:r>
              <a:rPr lang="es-CL" dirty="0" smtClean="0"/>
              <a:t>la empatía?</a:t>
            </a:r>
          </a:p>
          <a:p>
            <a:endParaRPr lang="es-CL" dirty="0" smtClean="0"/>
          </a:p>
          <a:p>
            <a:endParaRPr lang="es-CL" dirty="0" smtClean="0"/>
          </a:p>
          <a:p>
            <a:pPr algn="just"/>
            <a:r>
              <a:rPr lang="es-CL" dirty="0" smtClean="0"/>
              <a:t>2.- </a:t>
            </a:r>
            <a:r>
              <a:rPr lang="es-CL" dirty="0" smtClean="0"/>
              <a:t>Nombra </a:t>
            </a:r>
            <a:r>
              <a:rPr lang="es-ES" dirty="0" smtClean="0"/>
              <a:t> al menos 3 pequeños gestos que puedan ayudar a otros.</a:t>
            </a:r>
          </a:p>
          <a:p>
            <a:pPr algn="just"/>
            <a:endParaRPr lang="es-ES" dirty="0"/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3.- Explica porque elegiste realizar ese afiche y envía una foto de él terminado.</a:t>
            </a:r>
            <a:endParaRPr lang="es-CL" dirty="0" smtClean="0"/>
          </a:p>
          <a:p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95686"/>
            <a:ext cx="2493963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4 Rectángulo redondeado"/>
          <p:cNvSpPr/>
          <p:nvPr/>
        </p:nvSpPr>
        <p:spPr>
          <a:xfrm>
            <a:off x="3491880" y="5013176"/>
            <a:ext cx="5256584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este ticket de salida al: </a:t>
            </a:r>
          </a:p>
          <a:p>
            <a:pPr algn="ctr"/>
            <a:r>
              <a:rPr lang="es-CL" b="1" dirty="0"/>
              <a:t>C</a:t>
            </a:r>
            <a:r>
              <a:rPr lang="es-CL" b="1" dirty="0" smtClean="0"/>
              <a:t>orreo: adelina.elgueta@colegio-jeanpiaget.cl</a:t>
            </a:r>
          </a:p>
          <a:p>
            <a:pPr algn="ctr"/>
            <a:r>
              <a:rPr lang="es-CL" dirty="0" smtClean="0"/>
              <a:t>Celular</a:t>
            </a:r>
            <a:r>
              <a:rPr lang="es-CL" dirty="0"/>
              <a:t>:  </a:t>
            </a:r>
            <a:r>
              <a:rPr lang="es-CL" b="1" dirty="0"/>
              <a:t>+56933639868</a:t>
            </a:r>
            <a:endParaRPr lang="es-CL" b="1" dirty="0" smtClean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172634"/>
              </p:ext>
            </p:extLst>
          </p:nvPr>
        </p:nvGraphicFramePr>
        <p:xfrm>
          <a:off x="467544" y="1196752"/>
          <a:ext cx="8136904" cy="3203464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ORIENTACIÓN / 4°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AÑO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ADELINA ELGUETA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CORNEJO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1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</a:t>
                      </a:r>
                      <a:r>
                        <a:rPr lang="es-ES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7 </a:t>
                      </a:r>
                      <a:r>
                        <a:rPr lang="es-E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Resolver conflictos entre pares en forma guiada y aplicar estrategias diversas de resolución de problemas, tales como escuchar, describir los sentimientos del otro y buscar un acuerdo que satisfaga a ambas partes.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11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 OA7. IE4: </a:t>
                      </a:r>
                      <a:r>
                        <a:rPr lang="es-ES" sz="1400" dirty="0" smtClean="0"/>
                        <a:t>Reconocen verbalmente que los conflictos son parte de la vida diaria y que pueden resolverse.</a:t>
                      </a:r>
                      <a:endParaRPr lang="es-CL" sz="140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Resolver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conflictos/ Aplicar estrategias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8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Confeccionar un afiche relacionado con la resolución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 conflictos y la empatía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 Se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 evaluará a través del ticket de salida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effectLst/>
                          <a:latin typeface="+mn-lt"/>
                        </a:rPr>
                        <a:t> IE4: Reconocen verbalmente que los conflictos son parte de la vida diaria y que pueden resolverse.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CL" dirty="0">
                <a:latin typeface="Brush Script MT" panose="03060802040406070304" pitchFamily="66" charset="0"/>
              </a:rPr>
              <a:t>Reglas clases virtuales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4209" y="1124744"/>
            <a:ext cx="8229600" cy="5257800"/>
          </a:xfrm>
        </p:spPr>
        <p:txBody>
          <a:bodyPr>
            <a:normAutofit fontScale="92500"/>
          </a:bodyPr>
          <a:lstStyle/>
          <a:p>
            <a:pPr marL="365760" lvl="0" indent="-283464" algn="just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es-MX" dirty="0">
                <a:solidFill>
                  <a:srgbClr val="002060"/>
                </a:solidFill>
                <a:latin typeface="Brush Script MT" panose="03060802040406070304" pitchFamily="66" charset="0"/>
              </a:rPr>
              <a:t>Cuando inicies sesión debes mantener la cámara encendida.</a:t>
            </a:r>
          </a:p>
          <a:p>
            <a:pPr marL="365760" lvl="0" indent="-283464" algn="just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es-MX" dirty="0">
                <a:solidFill>
                  <a:srgbClr val="002060"/>
                </a:solidFill>
                <a:latin typeface="Brush Script MT" panose="03060802040406070304" pitchFamily="66" charset="0"/>
              </a:rPr>
              <a:t>Debes mantener el micrófono apagado y sólo activarlo cuando respondas a la lista, te hagan alguna pregunta o tengas alguna duda. 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es-MX" dirty="0">
                <a:solidFill>
                  <a:srgbClr val="002060"/>
                </a:solidFill>
                <a:latin typeface="Brush Script MT" panose="03060802040406070304" pitchFamily="66" charset="0"/>
              </a:rPr>
              <a:t>Preséntate con vestimenta adecuada para la clase.</a:t>
            </a:r>
          </a:p>
          <a:p>
            <a:pPr marL="365760" lvl="0" indent="-283464" algn="just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es-MX" dirty="0">
                <a:solidFill>
                  <a:srgbClr val="002060"/>
                </a:solidFill>
                <a:latin typeface="Brush Script MT" panose="03060802040406070304" pitchFamily="66" charset="0"/>
              </a:rPr>
              <a:t>El chat es sólo para escribir alguna pregunta o duda que tengas.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es-MX" dirty="0">
                <a:solidFill>
                  <a:srgbClr val="002060"/>
                </a:solidFill>
                <a:latin typeface="Brush Script MT" panose="03060802040406070304" pitchFamily="66" charset="0"/>
              </a:rPr>
              <a:t>No consumas alimentos mientras estés en clases</a:t>
            </a:r>
          </a:p>
          <a:p>
            <a:pPr marL="365760" lvl="0" indent="-283464" algn="just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es-MX" dirty="0">
                <a:solidFill>
                  <a:srgbClr val="002060"/>
                </a:solidFill>
                <a:latin typeface="Brush Script MT" panose="03060802040406070304" pitchFamily="66" charset="0"/>
              </a:rPr>
              <a:t>El apoderado o adulto puede estar a su lado. Pero no debe interrumpir las clases. </a:t>
            </a:r>
            <a:endParaRPr lang="es-MX" dirty="0">
              <a:solidFill>
                <a:prstClr val="black"/>
              </a:solidFill>
              <a:latin typeface="Footlight MT Light" panose="0204060206030A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4147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Ciencias Naturales 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96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747439" y="185191"/>
            <a:ext cx="8458200" cy="914401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" y="8795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1547664" y="1770628"/>
            <a:ext cx="6264696" cy="8640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¿Qué es un conflicto?</a:t>
            </a:r>
          </a:p>
        </p:txBody>
      </p:sp>
      <p:pic>
        <p:nvPicPr>
          <p:cNvPr id="1026" name="Picture 2" descr="Liderazgo, conflicto y condiciones de trabajo | Condiciones de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05760"/>
            <a:ext cx="3076575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149080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611560" y="2564904"/>
            <a:ext cx="7920880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https://www.youtube.com/watch?v=Kv3LxHBSN3Y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979712" y="476672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/>
              <a:t>MOTIVACIÓN</a:t>
            </a:r>
            <a:endParaRPr lang="es-CL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9871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611560" y="162880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Observan video:  La cadena de la empatía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82780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 txBox="1">
            <a:spLocks/>
          </p:cNvSpPr>
          <p:nvPr/>
        </p:nvSpPr>
        <p:spPr>
          <a:xfrm>
            <a:off x="739706" y="235740"/>
            <a:ext cx="7772400" cy="849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Desarrollo de la clase</a:t>
            </a:r>
            <a:endParaRPr lang="es-MX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6099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ángulo redondeado 6"/>
          <p:cNvSpPr/>
          <p:nvPr/>
        </p:nvSpPr>
        <p:spPr>
          <a:xfrm>
            <a:off x="739706" y="1726212"/>
            <a:ext cx="7488832" cy="1008112"/>
          </a:xfrm>
          <a:prstGeom prst="round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</a:rPr>
              <a:t>¿Qué entiendes de lo que viste?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755576" y="3375209"/>
            <a:ext cx="7488832" cy="1008112"/>
          </a:xfrm>
          <a:prstGeom prst="round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</a:rPr>
              <a:t>¿Qué reflexión haces del video?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761410" y="5157192"/>
            <a:ext cx="7488832" cy="1052103"/>
          </a:xfrm>
          <a:prstGeom prst="round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</a:rPr>
              <a:t>¿Se podría hacer esta experiencia entre ustedes?</a:t>
            </a:r>
          </a:p>
        </p:txBody>
      </p:sp>
    </p:spTree>
    <p:extLst>
      <p:ext uri="{BB962C8B-B14F-4D97-AF65-F5344CB8AC3E}">
        <p14:creationId xmlns:p14="http://schemas.microsoft.com/office/powerpoint/2010/main" val="319778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043608" y="260648"/>
            <a:ext cx="7128792" cy="864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>
                <a:solidFill>
                  <a:schemeClr val="tx1"/>
                </a:solidFill>
              </a:rPr>
              <a:t>¿Qué es empatía?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1043608" y="2044069"/>
            <a:ext cx="7128792" cy="18722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</a:rPr>
              <a:t>La empatía es la capacidad de ponernos en el lugar del otro, de entenderle y llegar a saber cómo se siente e incluso saber lo que puede estar pensando. Es una capacidad por lo tanto fundamental para relacionarnos con los demás.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043608" y="4725144"/>
            <a:ext cx="7128792" cy="19442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</a:rPr>
              <a:t>Definimos una persona empática como aquella que tiene la capacidad de poder comprender a los demás y ponerse en el lugar de otros es algo fundamental para el desarrollo de la persona.</a:t>
            </a:r>
          </a:p>
        </p:txBody>
      </p:sp>
      <p:sp>
        <p:nvSpPr>
          <p:cNvPr id="7" name="Flecha abajo 6"/>
          <p:cNvSpPr/>
          <p:nvPr/>
        </p:nvSpPr>
        <p:spPr>
          <a:xfrm>
            <a:off x="4139952" y="1235202"/>
            <a:ext cx="720080" cy="753638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Flecha abajo 7"/>
          <p:cNvSpPr/>
          <p:nvPr/>
        </p:nvSpPr>
        <p:spPr>
          <a:xfrm>
            <a:off x="4139952" y="3971506"/>
            <a:ext cx="720080" cy="753638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6639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1187624" y="332656"/>
            <a:ext cx="7344816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/>
              <a:t>Actividad</a:t>
            </a:r>
          </a:p>
        </p:txBody>
      </p:sp>
      <p:sp>
        <p:nvSpPr>
          <p:cNvPr id="5" name="Elipse 4"/>
          <p:cNvSpPr/>
          <p:nvPr/>
        </p:nvSpPr>
        <p:spPr>
          <a:xfrm>
            <a:off x="1763688" y="1628800"/>
            <a:ext cx="5688632" cy="2664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/>
              <a:t>R</a:t>
            </a:r>
            <a:r>
              <a:rPr lang="es-ES" sz="3600" dirty="0" smtClean="0"/>
              <a:t>ealizar </a:t>
            </a:r>
            <a:r>
              <a:rPr lang="es-ES" sz="3600" dirty="0"/>
              <a:t>un afiche sobre la </a:t>
            </a:r>
            <a:r>
              <a:rPr lang="es-ES" sz="3600" dirty="0" smtClean="0"/>
              <a:t>empatía y/o resolución de conflictos.</a:t>
            </a:r>
            <a:endParaRPr lang="es-ES" sz="3600" dirty="0"/>
          </a:p>
          <a:p>
            <a:pPr algn="ctr"/>
            <a:endParaRPr lang="es-ES" dirty="0"/>
          </a:p>
        </p:txBody>
      </p:sp>
      <p:sp>
        <p:nvSpPr>
          <p:cNvPr id="6" name="Recortar rectángulo de esquina diagonal 5"/>
          <p:cNvSpPr/>
          <p:nvPr/>
        </p:nvSpPr>
        <p:spPr>
          <a:xfrm>
            <a:off x="107504" y="5517232"/>
            <a:ext cx="9036496" cy="1152128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 OLVIDES QUE CON PEQUEÑOS GESTOS PUEDES AYUDAR A LAS PERSONAS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391157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3151</TotalTime>
  <Words>543</Words>
  <Application>Microsoft Office PowerPoint</Application>
  <PresentationFormat>Presentación en pantalla (4:3)</PresentationFormat>
  <Paragraphs>61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Brush Script MT</vt:lpstr>
      <vt:lpstr>Calibri</vt:lpstr>
      <vt:lpstr>Footlight MT Light</vt:lpstr>
      <vt:lpstr>Times New Roman</vt:lpstr>
      <vt:lpstr>Wingdings 2</vt:lpstr>
      <vt:lpstr>Tema de Office</vt:lpstr>
      <vt:lpstr>1_Tema de Office</vt:lpstr>
      <vt:lpstr>PLANIFICACIÓN  CLASES VIRTUALES ORIENTACIÓN  4° Año Básico SEMANA N°23 FECHA : 31-08-2020</vt:lpstr>
      <vt:lpstr>Presentación de PowerPoint</vt:lpstr>
      <vt:lpstr>Reglas clases virtuales</vt:lpstr>
      <vt:lpstr>Importante:</vt:lpstr>
      <vt:lpstr>Inicio Activación Conocimientos Previos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Adelina</cp:lastModifiedBy>
  <cp:revision>98</cp:revision>
  <dcterms:created xsi:type="dcterms:W3CDTF">2020-07-06T03:06:52Z</dcterms:created>
  <dcterms:modified xsi:type="dcterms:W3CDTF">2020-08-26T04:25:43Z</dcterms:modified>
</cp:coreProperties>
</file>