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8" r:id="rId2"/>
    <p:sldId id="256" r:id="rId3"/>
    <p:sldId id="310" r:id="rId4"/>
    <p:sldId id="304" r:id="rId5"/>
    <p:sldId id="301" r:id="rId6"/>
    <p:sldId id="318" r:id="rId7"/>
    <p:sldId id="319" r:id="rId8"/>
    <p:sldId id="320" r:id="rId9"/>
    <p:sldId id="317" r:id="rId10"/>
    <p:sldId id="321" r:id="rId11"/>
    <p:sldId id="29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N° 23</a:t>
            </a:r>
            <a:br>
              <a:rPr lang="es-CL" sz="2800" dirty="0"/>
            </a:br>
            <a:r>
              <a:rPr lang="es-CL" sz="2800" dirty="0"/>
              <a:t>FECHA : 05- Septiembre-2020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525066"/>
              </p:ext>
            </p:extLst>
          </p:nvPr>
        </p:nvGraphicFramePr>
        <p:xfrm>
          <a:off x="107502" y="-1"/>
          <a:ext cx="8661650" cy="67528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8">
                  <a:extLst>
                    <a:ext uri="{9D8B030D-6E8A-4147-A177-3AD203B41FA5}">
                      <a16:colId xmlns:a16="http://schemas.microsoft.com/office/drawing/2014/main" val="1756111171"/>
                    </a:ext>
                  </a:extLst>
                </a:gridCol>
                <a:gridCol w="1520442">
                  <a:extLst>
                    <a:ext uri="{9D8B030D-6E8A-4147-A177-3AD203B41FA5}">
                      <a16:colId xmlns:a16="http://schemas.microsoft.com/office/drawing/2014/main" val="607349893"/>
                    </a:ext>
                  </a:extLst>
                </a:gridCol>
                <a:gridCol w="1732330">
                  <a:extLst>
                    <a:ext uri="{9D8B030D-6E8A-4147-A177-3AD203B41FA5}">
                      <a16:colId xmlns:a16="http://schemas.microsoft.com/office/drawing/2014/main" val="2103466042"/>
                    </a:ext>
                  </a:extLst>
                </a:gridCol>
                <a:gridCol w="1931804">
                  <a:extLst>
                    <a:ext uri="{9D8B030D-6E8A-4147-A177-3AD203B41FA5}">
                      <a16:colId xmlns:a16="http://schemas.microsoft.com/office/drawing/2014/main" val="2332491400"/>
                    </a:ext>
                  </a:extLst>
                </a:gridCol>
                <a:gridCol w="1532856">
                  <a:extLst>
                    <a:ext uri="{9D8B030D-6E8A-4147-A177-3AD203B41FA5}">
                      <a16:colId xmlns:a16="http://schemas.microsoft.com/office/drawing/2014/main" val="1438453250"/>
                    </a:ext>
                  </a:extLst>
                </a:gridCol>
              </a:tblGrid>
              <a:tr h="412148">
                <a:tc>
                  <a:txBody>
                    <a:bodyPr/>
                    <a:lstStyle/>
                    <a:p>
                      <a:r>
                        <a:rPr lang="es-CL" sz="2000" dirty="0"/>
                        <a:t>Objeto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Forma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Función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Partes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Dibujo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676663"/>
                  </a:ext>
                </a:extLst>
              </a:tr>
              <a:tr h="982815">
                <a:tc>
                  <a:txBody>
                    <a:bodyPr/>
                    <a:lstStyle/>
                    <a:p>
                      <a:r>
                        <a:rPr lang="es-CL" sz="2800" dirty="0"/>
                        <a:t>Lápiz</a:t>
                      </a:r>
                    </a:p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961631"/>
                  </a:ext>
                </a:extLst>
              </a:tr>
              <a:tr h="982815">
                <a:tc>
                  <a:txBody>
                    <a:bodyPr/>
                    <a:lstStyle/>
                    <a:p>
                      <a:r>
                        <a:rPr lang="es-CL" sz="2800" dirty="0"/>
                        <a:t>Goma</a:t>
                      </a:r>
                    </a:p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351528"/>
                  </a:ext>
                </a:extLst>
              </a:tr>
              <a:tr h="982815">
                <a:tc>
                  <a:txBody>
                    <a:bodyPr/>
                    <a:lstStyle/>
                    <a:p>
                      <a:r>
                        <a:rPr lang="es-CL" sz="2800" dirty="0"/>
                        <a:t>Rallador</a:t>
                      </a:r>
                    </a:p>
                    <a:p>
                      <a:r>
                        <a:rPr lang="es-CL" sz="28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062091"/>
                  </a:ext>
                </a:extLst>
              </a:tr>
              <a:tr h="1426666">
                <a:tc>
                  <a:txBody>
                    <a:bodyPr/>
                    <a:lstStyle/>
                    <a:p>
                      <a:r>
                        <a:rPr lang="es-CL" sz="2800" dirty="0"/>
                        <a:t>Cepillo de pelo</a:t>
                      </a:r>
                    </a:p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72412"/>
                  </a:ext>
                </a:extLst>
              </a:tr>
              <a:tr h="982815">
                <a:tc>
                  <a:txBody>
                    <a:bodyPr/>
                    <a:lstStyle/>
                    <a:p>
                      <a:r>
                        <a:rPr lang="es-CL" sz="2800" dirty="0"/>
                        <a:t>Pelota</a:t>
                      </a:r>
                    </a:p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889931"/>
                  </a:ext>
                </a:extLst>
              </a:tr>
              <a:tr h="982815">
                <a:tc>
                  <a:txBody>
                    <a:bodyPr/>
                    <a:lstStyle/>
                    <a:p>
                      <a:r>
                        <a:rPr lang="es-CL" sz="2800" dirty="0"/>
                        <a:t>Piedra</a:t>
                      </a:r>
                    </a:p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892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77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Tecnología</a:t>
            </a:r>
          </a:p>
          <a:p>
            <a:pPr algn="ctr"/>
            <a:r>
              <a:rPr lang="es-CL" sz="2000" b="1" dirty="0"/>
              <a:t>SEMANA 23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1) ¿ Un objeto tecnológico puede ser nuevamente modificado?</a:t>
            </a:r>
            <a:endParaRPr lang="es-CL" dirty="0"/>
          </a:p>
          <a:p>
            <a:endParaRPr lang="es-CL" b="1" dirty="0"/>
          </a:p>
          <a:p>
            <a:r>
              <a:rPr lang="es-CL" b="1" dirty="0"/>
              <a:t>2) ¿ Qué ocurre cuando un objeto no cumple su función ?</a:t>
            </a:r>
          </a:p>
          <a:p>
            <a:endParaRPr lang="es-CL" b="1" dirty="0"/>
          </a:p>
          <a:p>
            <a:r>
              <a:rPr lang="es-CL" b="1" dirty="0"/>
              <a:t>3) Modifica un objeto, para que tenga un mejor funcionamiento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5004048" y="5157192"/>
            <a:ext cx="388843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Alicia.cuellar@jean-Piaget.cl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585601"/>
              </p:ext>
            </p:extLst>
          </p:nvPr>
        </p:nvGraphicFramePr>
        <p:xfrm>
          <a:off x="395536" y="969177"/>
          <a:ext cx="8136904" cy="4714711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3°y4°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Patricia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Osorio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diseños de objetos o sistemas tecnológicos simples para resolver problemas: desde diversos ámbitos tecnológicos y tópicos de otras asignaturas; representando sus ideas a través de dibujos a mano alzada, modelos concretos o usando TIC; explorando y combinando productos existentes (OA 1)</a:t>
                      </a:r>
                      <a:endParaRPr lang="es-C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› Exploran características relevantes de diseño (función, forma, partes) de un objeto o sistema existente. </a:t>
                      </a:r>
                    </a:p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Reproducen objetos o sistemas tecnológicos en tres dimensiones por medio de maquetas o prototipos. </a:t>
                      </a:r>
                    </a:p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› Dibujan objetos o sistemas tecnológicos por medio de bocetos y croquis a mano alzada o usando TIC.</a:t>
                      </a:r>
                      <a:endParaRPr lang="es-CL" sz="1200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Crear, organizar, explorar, elaborar, comunicar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Exploran, reproducen </a:t>
                      </a:r>
                      <a:r>
                        <a:rPr lang="es-CL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dibujan las 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principales características que debe poseer el diseño de un objeto tecnológico.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2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50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¿ Cuáles son los 4 pasos para confeccionar un objeto? </a:t>
            </a:r>
          </a:p>
          <a:p>
            <a:endParaRPr lang="es-CL" sz="2800" dirty="0"/>
          </a:p>
          <a:p>
            <a:r>
              <a:rPr lang="es-CL" sz="2800" dirty="0"/>
              <a:t>¿ Qué tan importante es el diseño de un objeto para su funcionamiento ?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/>
              <a:t>Pasos para crear objeto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7169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escuela-y-colegio-imagen-animada-000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00808"/>
            <a:ext cx="2908100" cy="36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899592" y="1916832"/>
            <a:ext cx="54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 </a:t>
            </a:r>
            <a:r>
              <a:rPr lang="es-CL" sz="4000" dirty="0"/>
              <a:t>Elección de los materiales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4000" dirty="0"/>
              <a:t>Elección de las herramientas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4000" dirty="0"/>
              <a:t>Procedimiento o pasos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4000" dirty="0"/>
              <a:t>Dibujo o boceto </a:t>
            </a:r>
          </a:p>
        </p:txBody>
      </p:sp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Forma de un objeto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 fontScale="85000" lnSpcReduction="20000"/>
          </a:bodyPr>
          <a:lstStyle/>
          <a:p>
            <a:r>
              <a:rPr lang="es-CL" dirty="0"/>
              <a:t>La </a:t>
            </a:r>
            <a:r>
              <a:rPr lang="es-CL" b="1" dirty="0"/>
              <a:t>forma</a:t>
            </a:r>
            <a:r>
              <a:rPr lang="es-CL" dirty="0"/>
              <a:t> es la apariencia externa de las cosas. ... La </a:t>
            </a:r>
            <a:r>
              <a:rPr lang="es-CL" b="1" dirty="0"/>
              <a:t>forma</a:t>
            </a:r>
            <a:r>
              <a:rPr lang="es-CL" dirty="0"/>
              <a:t> es la identidad de cada cosa, es una conjunción de puntos, de líneas, de planos, de colores, de texturas que originan el aspecto de algo determinado y que lo distinguen de otro </a:t>
            </a:r>
            <a:r>
              <a:rPr lang="es-CL" b="1" dirty="0"/>
              <a:t>objeto</a:t>
            </a:r>
            <a:r>
              <a:rPr lang="es-CL" dirty="0"/>
              <a:t> o cosa (flor, silla, cocina, cama, etc.)</a:t>
            </a:r>
          </a:p>
        </p:txBody>
      </p:sp>
      <p:pic>
        <p:nvPicPr>
          <p:cNvPr id="5122" name="Picture 2" descr="Práctica 18: Creación de objetos 3D. Wireframe | Crónicas de u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909" y="1600200"/>
            <a:ext cx="4341690" cy="401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913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 Función de un objeto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67944" y="1600200"/>
            <a:ext cx="4618856" cy="4525963"/>
          </a:xfrm>
        </p:spPr>
        <p:txBody>
          <a:bodyPr>
            <a:normAutofit lnSpcReduction="10000"/>
          </a:bodyPr>
          <a:lstStyle/>
          <a:p>
            <a:r>
              <a:rPr lang="es-CL" dirty="0"/>
              <a:t> Estos </a:t>
            </a:r>
            <a:r>
              <a:rPr lang="es-CL" b="1" dirty="0"/>
              <a:t>objetos</a:t>
            </a:r>
            <a:r>
              <a:rPr lang="es-CL" dirty="0"/>
              <a:t> cumplen desde lo físico hasta lo comunicativo con la </a:t>
            </a:r>
            <a:r>
              <a:rPr lang="es-CL" b="1" dirty="0"/>
              <a:t>función</a:t>
            </a:r>
            <a:r>
              <a:rPr lang="es-CL" dirty="0"/>
              <a:t> practica y útil, que se determina desde el diseño la  necesidad, evolución, forma, </a:t>
            </a:r>
            <a:r>
              <a:rPr lang="es-CL" b="1" dirty="0"/>
              <a:t>función</a:t>
            </a:r>
            <a:r>
              <a:rPr lang="es-CL" dirty="0"/>
              <a:t>, concepto, utilidad y técnica.</a:t>
            </a:r>
          </a:p>
        </p:txBody>
      </p:sp>
      <p:pic>
        <p:nvPicPr>
          <p:cNvPr id="4098" name="Picture 2" descr="TEMA 2 Línea y textura | .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9" y="2154238"/>
            <a:ext cx="3629025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678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Partes de un objeto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525963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atributos, </a:t>
            </a:r>
            <a:r>
              <a:rPr lang="es-CL" b="1" dirty="0"/>
              <a:t>que</a:t>
            </a:r>
            <a:r>
              <a:rPr lang="es-CL" dirty="0"/>
              <a:t> representan los datos asociados al </a:t>
            </a:r>
            <a:r>
              <a:rPr lang="es-CL" b="1" dirty="0"/>
              <a:t>objeto</a:t>
            </a:r>
            <a:r>
              <a:rPr lang="es-CL" dirty="0"/>
              <a:t>, o, lo </a:t>
            </a:r>
            <a:r>
              <a:rPr lang="es-CL" b="1" dirty="0"/>
              <a:t>que</a:t>
            </a:r>
            <a:r>
              <a:rPr lang="es-CL" dirty="0"/>
              <a:t> es lo mismo, sus propiedades o características. Los atributos y sus valores en un momento dado, determinan el estado de un </a:t>
            </a:r>
            <a:r>
              <a:rPr lang="es-CL" b="1" dirty="0"/>
              <a:t>objeto</a:t>
            </a:r>
            <a:r>
              <a:rPr lang="es-CL" dirty="0"/>
              <a:t> </a:t>
            </a:r>
          </a:p>
        </p:txBody>
      </p:sp>
      <p:pic>
        <p:nvPicPr>
          <p:cNvPr id="6148" name="Picture 4" descr="Anatomía de los objetos: explotando partes o comunicando l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719" y="2204864"/>
            <a:ext cx="4811505" cy="326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758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9005" y="1445682"/>
            <a:ext cx="8229600" cy="4525963"/>
          </a:xfrm>
        </p:spPr>
        <p:txBody>
          <a:bodyPr>
            <a:normAutofit/>
          </a:bodyPr>
          <a:lstStyle/>
          <a:p>
            <a:r>
              <a:rPr lang="es-CL" dirty="0"/>
              <a:t>En conjunto completemos el siguiente cuadro: 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3076" name="Picture 4" descr="maestro-y-profesor-imagen-animada-0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79004"/>
            <a:ext cx="4053374" cy="402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770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2482</TotalTime>
  <Words>555</Words>
  <Application>Microsoft Office PowerPoint</Application>
  <PresentationFormat>Presentación en pantalla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Tema de Office</vt:lpstr>
      <vt:lpstr>PLANIFICACIÓN  CLASES VIRTUALES SEMANA N° 23 FECHA : 05- Septiembre-2020</vt:lpstr>
      <vt:lpstr>Presentación de PowerPoint</vt:lpstr>
      <vt:lpstr>Reglas para una buena clase </vt:lpstr>
      <vt:lpstr>Inicio Activación Conocimientos Previos</vt:lpstr>
      <vt:lpstr>Pasos para crear objeto</vt:lpstr>
      <vt:lpstr>Forma de un objeto</vt:lpstr>
      <vt:lpstr> Función de un objeto</vt:lpstr>
      <vt:lpstr>Partes de un objeto</vt:lpstr>
      <vt:lpstr>MANOS A LA OBRA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Jefe UTP JP</cp:lastModifiedBy>
  <cp:revision>117</cp:revision>
  <dcterms:created xsi:type="dcterms:W3CDTF">2020-07-06T03:06:52Z</dcterms:created>
  <dcterms:modified xsi:type="dcterms:W3CDTF">2020-08-28T13:38:50Z</dcterms:modified>
</cp:coreProperties>
</file>