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8" r:id="rId2"/>
    <p:sldId id="256" r:id="rId3"/>
    <p:sldId id="310" r:id="rId4"/>
    <p:sldId id="304" r:id="rId5"/>
    <p:sldId id="313" r:id="rId6"/>
    <p:sldId id="322" r:id="rId7"/>
    <p:sldId id="321" r:id="rId8"/>
    <p:sldId id="320" r:id="rId9"/>
    <p:sldId id="297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86477" autoAdjust="0"/>
  </p:normalViewPr>
  <p:slideViewPr>
    <p:cSldViewPr>
      <p:cViewPr varScale="1">
        <p:scale>
          <a:sx n="114" d="100"/>
          <a:sy n="114" d="100"/>
        </p:scale>
        <p:origin x="15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440" y="2517496"/>
            <a:ext cx="7772400" cy="1780108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 CLASES VIRTUALES</a:t>
            </a:r>
            <a:br>
              <a:rPr lang="es-CL" sz="2800" dirty="0"/>
            </a:br>
            <a:r>
              <a:rPr lang="es-CL" sz="2800" dirty="0"/>
              <a:t>SEMANA N° 24</a:t>
            </a:r>
            <a:br>
              <a:rPr lang="es-CL" sz="2800" dirty="0"/>
            </a:br>
            <a:r>
              <a:rPr lang="es-CL" sz="2800" dirty="0"/>
              <a:t>FECHA : 08- septiembre-2020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05" y="3645024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0" descr="GUIRNALDA BAND DE TELA 10 BAN - Sodimac.cl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8" y="-1319399"/>
            <a:ext cx="4210832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GUIRNALDA BAND DE TELA 10 BAN - Sodimac.cl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502" y="-1292504"/>
            <a:ext cx="4210832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Fiestas Patrias | volantines publicitarios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223" y="-99392"/>
            <a:ext cx="2286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058536"/>
              </p:ext>
            </p:extLst>
          </p:nvPr>
        </p:nvGraphicFramePr>
        <p:xfrm>
          <a:off x="389131" y="332656"/>
          <a:ext cx="8136904" cy="5136944"/>
        </p:xfrm>
        <a:graphic>
          <a:graphicData uri="http://schemas.openxmlformats.org/drawingml/2006/table">
            <a:tbl>
              <a:tblPr firstRow="1" firstCol="1" bandRow="1"/>
              <a:tblGrid>
                <a:gridCol w="2575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1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Artes</a:t>
                      </a:r>
                      <a:r>
                        <a:rPr lang="es-CL" sz="12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Visuales</a:t>
                      </a:r>
                      <a:r>
                        <a:rPr lang="es-C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4° Básico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PROFESOR/A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Alicia Cuellar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EDUCADORA</a:t>
                      </a:r>
                      <a:r>
                        <a:rPr lang="es-CL" sz="1200" b="1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DIFERENCIAL</a:t>
                      </a:r>
                      <a:endParaRPr lang="es-C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Patricia Osorio 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2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PRIORIZACIÓN NIVEL 1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Crear trabajos de arte con un propósito expresivo personal y basados en la observación del:</a:t>
                      </a:r>
                    </a:p>
                    <a:p>
                      <a:pPr lvl="0"/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entorno natural: naturaleza y paisaje americano </a:t>
                      </a:r>
                    </a:p>
                    <a:p>
                      <a:pPr lvl="0"/>
                      <a:r>
                        <a:rPr lang="es-C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entorno cultural: América y sus tradiciones (cultura precolombina, tradiciones y artesanía americana)</a:t>
                      </a:r>
                      <a:endParaRPr lang="es-CL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s-C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entorno artístico:</a:t>
                      </a:r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C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arte precolombino </a:t>
                      </a:r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de movimientos artísticos como muralismo mexicano, naif y surrealismo en Chile, Latinoamérica y en el resto del mundo. (OA 1)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32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-Seleccionan obras de arte como referentes para la creación personal.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Elaboran bocetos para desarrollar ideas para sus trabajos de arte.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Describen imágenes y objetos de artesanía del arte precolombino en relación con el tema y el uso de elementos de lenguaje visual.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Demostrar disposición a expresar artísticamente las propias ideas y sentimientos.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Elaborar geoglifos con tizas en una</a:t>
                      </a:r>
                      <a:r>
                        <a:rPr lang="es-CL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hoja de papel </a:t>
                      </a:r>
                      <a:r>
                        <a:rPr lang="es-CL" sz="120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Craf</a:t>
                      </a:r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 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Ticket</a:t>
                      </a:r>
                      <a:r>
                        <a:rPr lang="es-CL" sz="1200" b="1" baseline="0" dirty="0">
                          <a:effectLst/>
                          <a:latin typeface="+mn-lt"/>
                        </a:rPr>
                        <a:t> de salida</a:t>
                      </a:r>
                      <a:endParaRPr lang="es-CL" sz="1200" b="1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181" y="116632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u="sng" dirty="0"/>
              <a:t>Reglas para una buena clase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s-CL" dirty="0"/>
              <a:t>Puntualidad</a:t>
            </a:r>
          </a:p>
          <a:p>
            <a:pPr marL="285750" indent="-285750"/>
            <a:r>
              <a:rPr lang="es-CL" dirty="0"/>
              <a:t>tener materiales solicitados</a:t>
            </a:r>
          </a:p>
          <a:p>
            <a:pPr marL="285750" indent="-285750"/>
            <a:r>
              <a:rPr lang="es-CL" dirty="0"/>
              <a:t>Ser respetuoso con el profesor y sus compañeros</a:t>
            </a:r>
          </a:p>
          <a:p>
            <a:pPr marL="285750" indent="-285750"/>
            <a:r>
              <a:rPr lang="es-CL" dirty="0"/>
              <a:t>Mantener micrófono apagado y cámara encendida(solo si el alumno quiere)</a:t>
            </a:r>
          </a:p>
          <a:p>
            <a:pPr marL="285750" indent="-285750"/>
            <a:r>
              <a:rPr lang="es-CL" dirty="0"/>
              <a:t>Dudas o consultas</a:t>
            </a:r>
          </a:p>
          <a:p>
            <a:pPr marL="285750" indent="-285750"/>
            <a:r>
              <a:rPr lang="es-CL" dirty="0"/>
              <a:t>Estar atento a la clase online</a:t>
            </a:r>
          </a:p>
          <a:p>
            <a:endParaRPr lang="es-CL" dirty="0"/>
          </a:p>
        </p:txBody>
      </p:sp>
      <p:pic>
        <p:nvPicPr>
          <p:cNvPr id="4" name="Picture 2" descr="C:\Users\alicia\Downloads\estudiantes-pupitres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666" y="4869160"/>
            <a:ext cx="3161134" cy="186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30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199" y="260648"/>
            <a:ext cx="8278635" cy="1330408"/>
          </a:xfrm>
        </p:spPr>
        <p:txBody>
          <a:bodyPr>
            <a:normAutofit fontScale="90000"/>
          </a:bodyPr>
          <a:lstStyle/>
          <a:p>
            <a:r>
              <a:rPr lang="es-CL" dirty="0"/>
              <a:t>Inicio</a:t>
            </a:r>
            <a:br>
              <a:rPr lang="es-CL" dirty="0"/>
            </a:br>
            <a:r>
              <a:rPr lang="es-CL" dirty="0"/>
              <a:t>Activación Conocimientos Previos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485" y="116632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45 mejores imágenes de Condorito | Condor, Condorito chistes ...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780928"/>
            <a:ext cx="1611827" cy="346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lamada de nube 4"/>
          <p:cNvSpPr/>
          <p:nvPr/>
        </p:nvSpPr>
        <p:spPr>
          <a:xfrm>
            <a:off x="5148064" y="1789453"/>
            <a:ext cx="2352381" cy="1368152"/>
          </a:xfrm>
          <a:prstGeom prst="cloudCallout">
            <a:avLst>
              <a:gd name="adj1" fmla="val 43956"/>
              <a:gd name="adj2" fmla="val 787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RECORDEMOS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971600" y="2564904"/>
            <a:ext cx="33123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/>
              <a:t>¿Qué sabes sobre los geoglifos? </a:t>
            </a:r>
          </a:p>
          <a:p>
            <a:endParaRPr lang="es-CL" sz="2800" dirty="0"/>
          </a:p>
          <a:p>
            <a:r>
              <a:rPr lang="es-CL" sz="2800" dirty="0"/>
              <a:t>¿Conoces algunos?</a:t>
            </a:r>
          </a:p>
        </p:txBody>
      </p:sp>
    </p:spTree>
    <p:extLst>
      <p:ext uri="{BB962C8B-B14F-4D97-AF65-F5344CB8AC3E}">
        <p14:creationId xmlns:p14="http://schemas.microsoft.com/office/powerpoint/2010/main" val="2775645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GEOGLIFOS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3898776" cy="470912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CL" dirty="0"/>
              <a:t>Los </a:t>
            </a:r>
            <a:r>
              <a:rPr lang="es-CL" b="1" dirty="0"/>
              <a:t>geoglifos</a:t>
            </a:r>
            <a:r>
              <a:rPr lang="es-CL" dirty="0"/>
              <a:t> son figuras dibujadas en laderas de cerros o en planicies, usando la técnica de adición de piedras con tonalidades oscuras de origen volcánico a manera de mosaico, para contrastar sobre un fondo más claro característico de los desiertos, o retirando la capa superficial del terreno, generalmente más oscura </a:t>
            </a:r>
            <a:endParaRPr lang="es-CL" sz="2800" dirty="0">
              <a:latin typeface="Comic Sans MS" pitchFamily="66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016" y="1581522"/>
            <a:ext cx="4331874" cy="2373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16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¿Quienes los realizaron?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1"/>
            <a:ext cx="4690864" cy="434908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CL" dirty="0"/>
              <a:t>Los </a:t>
            </a:r>
            <a:r>
              <a:rPr lang="es-CL" b="1" dirty="0"/>
              <a:t>Geoglifos de Pintados</a:t>
            </a:r>
            <a:r>
              <a:rPr lang="es-CL" dirty="0"/>
              <a:t> fueron construidos por pueblos prehispánicos en las laderas de los cerros entre los años 700 y 1500 d.C., y en la mayoría de ellos se utilizó una técnica que consiste en extraer material superficial del cerro, para generar un contraste entre la superficie removida y natural del cerro.</a:t>
            </a:r>
          </a:p>
        </p:txBody>
      </p:sp>
      <p:pic>
        <p:nvPicPr>
          <p:cNvPr id="5122" name="Picture 2" descr="edad-de-piedra-imagen-animada-0008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772816"/>
            <a:ext cx="2922238" cy="3506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5871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u="sng" dirty="0"/>
              <a:t>EJEMPLO DE GEOGLIFOS</a:t>
            </a:r>
          </a:p>
        </p:txBody>
      </p:sp>
      <p:pic>
        <p:nvPicPr>
          <p:cNvPr id="2056" name="Picture 8" descr="7 mejores imágenes de Geoglifos / | Geoglifos, Norte de chile, Ch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3240360" cy="2155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Fundación Desierto de Atacama Alerta Sobre Intento de Apropiación de los  Geoglifos de Chug Chug y de Parque Arqueológico Para su Puesta en Valor |  Region2.c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407039"/>
            <a:ext cx="487680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GEOGLIFOS DEL NORTE SE HICIERON CON FINES CULTURALES | Chile Desarrollo  Sustentab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139643"/>
            <a:ext cx="3680379" cy="244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Geoglifos de Tiliviche sobre la ladera, el desierto de Atacama, Norte  Grande de Chile Fotografía de stock - Alam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365104"/>
            <a:ext cx="3672408" cy="2398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3219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s-CL" u="sng" dirty="0"/>
              <a:t> A CREAR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7283152" cy="5040560"/>
          </a:xfrm>
        </p:spPr>
        <p:txBody>
          <a:bodyPr>
            <a:normAutofit fontScale="85000" lnSpcReduction="10000"/>
          </a:bodyPr>
          <a:lstStyle/>
          <a:p>
            <a:r>
              <a:rPr lang="es-CL" sz="2400" dirty="0"/>
              <a:t>AHORA QUE YA SABEMOS Y CONOCEMOS UN POCO MÁS SOBRE LOS GEOGLIFOS, ES MOMENTO DE COMENZAR A CREAR:</a:t>
            </a:r>
          </a:p>
          <a:p>
            <a:pPr marL="0" indent="0">
              <a:buNone/>
            </a:pPr>
            <a:r>
              <a:rPr lang="es-CL" sz="2400" dirty="0"/>
              <a:t> </a:t>
            </a:r>
          </a:p>
          <a:p>
            <a:pPr algn="just"/>
            <a:r>
              <a:rPr lang="es-CL" dirty="0"/>
              <a:t> EN TÚ CUADERNO CREAR </a:t>
            </a:r>
            <a:r>
              <a:rPr lang="es-CL" b="1" dirty="0"/>
              <a:t>2 BOCETOS </a:t>
            </a:r>
            <a:r>
              <a:rPr lang="es-CL" dirty="0"/>
              <a:t>DE ALGÚN GEOGLIFO QUE TE GUSTARÍA CREAR .</a:t>
            </a:r>
          </a:p>
          <a:p>
            <a:pPr algn="just"/>
            <a:r>
              <a:rPr lang="es-CL" dirty="0"/>
              <a:t>ESCOGE EL GEOGLIFO QUE MÁS TE GUSTÓ Y REALIZALO EN TÚ PAPEL CRAF, PARA ESO DEBES SEGUIR LOS SIGUIENTES PASOS:</a:t>
            </a:r>
          </a:p>
          <a:p>
            <a:pPr algn="just"/>
            <a:r>
              <a:rPr lang="es-CL" dirty="0"/>
              <a:t>PINTA COMPLETO CON LA TIZA UN TROZO DE 10X10 DE TÚ PAPEL CRAF.</a:t>
            </a:r>
          </a:p>
          <a:p>
            <a:pPr algn="just"/>
            <a:r>
              <a:rPr lang="es-CL" dirty="0"/>
              <a:t>CON TÚ DEDO COMIENZA A DIBUJAR SOBRE ELLA SACANDO LA TIZA. </a:t>
            </a:r>
          </a:p>
        </p:txBody>
      </p:sp>
      <p:pic>
        <p:nvPicPr>
          <p:cNvPr id="6146" name="Picture 2" descr="pintura-imagen-animada-0014"/>
          <p:cNvPicPr>
            <a:picLocks noChangeAspect="1" noChangeArrowheads="1" noCrop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704200"/>
            <a:ext cx="1881464" cy="2170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62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483768" y="260648"/>
            <a:ext cx="4248472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000" b="1" dirty="0"/>
              <a:t>TICKET DE SALIDA</a:t>
            </a:r>
          </a:p>
          <a:p>
            <a:pPr algn="ctr"/>
            <a:r>
              <a:rPr lang="es-CL" sz="2000" b="1" dirty="0"/>
              <a:t> Artes Visuales</a:t>
            </a:r>
          </a:p>
          <a:p>
            <a:pPr algn="ctr"/>
            <a:r>
              <a:rPr lang="es-CL" sz="2000" b="1" dirty="0"/>
              <a:t>SEMANA 24</a:t>
            </a:r>
          </a:p>
        </p:txBody>
      </p:sp>
      <p:sp>
        <p:nvSpPr>
          <p:cNvPr id="3" name="2 Rectángulo redondeado"/>
          <p:cNvSpPr/>
          <p:nvPr/>
        </p:nvSpPr>
        <p:spPr>
          <a:xfrm>
            <a:off x="467544" y="1530444"/>
            <a:ext cx="64087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Nombre: _______________________________________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67544" y="2420888"/>
            <a:ext cx="770485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/>
              <a:t>1) Seleccionar alguna obra de arte (geoglifos) que llame tú atención y explica por qué </a:t>
            </a:r>
            <a:r>
              <a:rPr lang="es-MX" sz="2000" b="1"/>
              <a:t>lo escogiste </a:t>
            </a:r>
          </a:p>
          <a:p>
            <a:endParaRPr lang="es-MX" sz="2000" b="1" dirty="0"/>
          </a:p>
          <a:p>
            <a:r>
              <a:rPr lang="es-MX" sz="2000" b="1" dirty="0"/>
              <a:t>2)  Describe los 2 bocetos realizados durante el desarrollo de la clase</a:t>
            </a:r>
          </a:p>
          <a:p>
            <a:endParaRPr lang="es-MX" sz="2000" b="1" dirty="0"/>
          </a:p>
          <a:p>
            <a:r>
              <a:rPr lang="es-MX" sz="2000" b="1" dirty="0"/>
              <a:t>3) Observa la siguiente imagen y descríbela </a:t>
            </a:r>
            <a:endParaRPr lang="es-CL" sz="2000" b="1" dirty="0"/>
          </a:p>
          <a:p>
            <a:endParaRPr lang="es-CL" b="1" dirty="0"/>
          </a:p>
          <a:p>
            <a:endParaRPr lang="es-CL" dirty="0"/>
          </a:p>
        </p:txBody>
      </p:sp>
      <p:sp>
        <p:nvSpPr>
          <p:cNvPr id="5" name="4 Rectángulo redondeado"/>
          <p:cNvSpPr/>
          <p:nvPr/>
        </p:nvSpPr>
        <p:spPr>
          <a:xfrm>
            <a:off x="5004048" y="5157192"/>
            <a:ext cx="3888432" cy="14401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Enviar fotografía de este ticket de salida al: </a:t>
            </a:r>
          </a:p>
          <a:p>
            <a:pPr algn="ctr"/>
            <a:r>
              <a:rPr lang="es-CL" dirty="0"/>
              <a:t>Correo: Alicia.cuellar@jean-Piaget.cl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94" y="186602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53914" y="476672"/>
            <a:ext cx="1944216" cy="79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/>
              <a:t>CIERRE</a:t>
            </a:r>
          </a:p>
        </p:txBody>
      </p:sp>
      <p:pic>
        <p:nvPicPr>
          <p:cNvPr id="8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924944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En fotos: los gigantes misteriosos de Chile - BBC News Mund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553" y="4414281"/>
            <a:ext cx="3555400" cy="2208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2505</TotalTime>
  <Words>548</Words>
  <Application>Microsoft Office PowerPoint</Application>
  <PresentationFormat>Presentación en pantalla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Comic Sans MS</vt:lpstr>
      <vt:lpstr>Times New Roman</vt:lpstr>
      <vt:lpstr>Tema de Office</vt:lpstr>
      <vt:lpstr>PLANIFICACIÓN  CLASES VIRTUALES SEMANA N° 24 FECHA : 08- septiembre-2020</vt:lpstr>
      <vt:lpstr>Presentación de PowerPoint</vt:lpstr>
      <vt:lpstr>Reglas para una buena clase </vt:lpstr>
      <vt:lpstr>Inicio Activación Conocimientos Previos</vt:lpstr>
      <vt:lpstr>GEOGLIFOS</vt:lpstr>
      <vt:lpstr>¿Quienes los realizaron? </vt:lpstr>
      <vt:lpstr>EJEMPLO DE GEOGLIFOS</vt:lpstr>
      <vt:lpstr> A CREAR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Coordinación JP</cp:lastModifiedBy>
  <cp:revision>122</cp:revision>
  <dcterms:created xsi:type="dcterms:W3CDTF">2020-07-06T03:06:52Z</dcterms:created>
  <dcterms:modified xsi:type="dcterms:W3CDTF">2020-09-01T16:30:31Z</dcterms:modified>
</cp:coreProperties>
</file>