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305" r:id="rId6"/>
    <p:sldId id="317" r:id="rId7"/>
    <p:sldId id="320" r:id="rId8"/>
    <p:sldId id="300" r:id="rId9"/>
    <p:sldId id="323" r:id="rId10"/>
    <p:sldId id="304" r:id="rId11"/>
    <p:sldId id="321" r:id="rId12"/>
    <p:sldId id="315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8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2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3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50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6.gif"/><Relationship Id="rId7" Type="http://schemas.microsoft.com/office/2007/relationships/hdphoto" Target="../media/hdphoto1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gif"/><Relationship Id="rId5" Type="http://schemas.openxmlformats.org/officeDocument/2006/relationships/image" Target="../media/image8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620688"/>
            <a:ext cx="7772400" cy="2212156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CIENCIAS NATURALES </a:t>
            </a:r>
            <a:br>
              <a:rPr lang="es-CL" sz="2800" b="1" dirty="0" smtClean="0"/>
            </a:br>
            <a:r>
              <a:rPr lang="es-CL" sz="2800" b="1" dirty="0" smtClean="0"/>
              <a:t>4°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11-09-2020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484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cto de Fiestas Patrias Colegio La Paz – Colegio La Paz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91" y="93720"/>
            <a:ext cx="1463669" cy="15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500" y="132014"/>
            <a:ext cx="5993796" cy="6480720"/>
          </a:xfrm>
          <a:prstGeom prst="rect">
            <a:avLst/>
          </a:prstGeom>
        </p:spPr>
      </p:pic>
      <p:pic>
        <p:nvPicPr>
          <p:cNvPr id="9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1331640" cy="16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1644428" y="620688"/>
            <a:ext cx="695324" cy="730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76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2590149" y="724188"/>
            <a:ext cx="3168352" cy="514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dirty="0" smtClean="0">
                <a:solidFill>
                  <a:prstClr val="black"/>
                </a:solidFill>
              </a:rPr>
              <a:t>En Forma individual, salga al patio de su casa y desarrolla la actividad. Espero no tengas inconvenientes y si es así, no dudes en informarme. </a:t>
            </a:r>
            <a:endParaRPr lang="es-CL" sz="900" dirty="0">
              <a:solidFill>
                <a:prstClr val="black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059832" y="2345398"/>
            <a:ext cx="648072" cy="145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082537" y="618078"/>
            <a:ext cx="1656184" cy="80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dirty="0" smtClean="0">
                <a:solidFill>
                  <a:prstClr val="white"/>
                </a:solidFill>
              </a:rPr>
              <a:t>Puedes utilizar otros materiales que estén a tu alcance… No lo olvides</a:t>
            </a:r>
            <a:endParaRPr lang="es-CL" sz="1000" dirty="0">
              <a:solidFill>
                <a:prstClr val="white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91" y="11678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0" y="2053473"/>
            <a:ext cx="2148484" cy="948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Analicemos la actividad realizada en casa</a:t>
            </a:r>
          </a:p>
        </p:txBody>
      </p:sp>
      <p:pic>
        <p:nvPicPr>
          <p:cNvPr id="12" name="Picture 2" descr="Banderas de Chi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85" y="5295516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331640" y="1772816"/>
            <a:ext cx="6480720" cy="136815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Explica y comente a sus compañeros la experiencia realizada la clase anterior en el patio de su casa…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4211960" y="3212976"/>
            <a:ext cx="648072" cy="72008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179512" y="4005064"/>
            <a:ext cx="8712968" cy="2664296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¿Qué seres vivos encontró?</a:t>
            </a:r>
          </a:p>
          <a:p>
            <a:pPr algn="ctr"/>
            <a:endParaRPr lang="es-CL" sz="1000" dirty="0">
              <a:solidFill>
                <a:schemeClr val="tx1"/>
              </a:solidFill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A escarbar la tierra ¿Pudo encontrar más seres vivos?</a:t>
            </a:r>
          </a:p>
          <a:p>
            <a:pPr algn="ctr"/>
            <a:endParaRPr lang="es-CL" sz="1000" dirty="0">
              <a:solidFill>
                <a:schemeClr val="tx1"/>
              </a:solidFill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¿Crees que es fácil encontrar seres vivos en cualquier lugar o debe tener alguna característica especial dicho espacio?</a:t>
            </a:r>
          </a:p>
          <a:p>
            <a:pPr algn="ctr"/>
            <a:endParaRPr lang="es-CL" sz="1000" dirty="0">
              <a:solidFill>
                <a:schemeClr val="tx1"/>
              </a:solidFill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Antes de comenzar tu trabajo de investigación la semana anterior ¿Qué pensaste que sucedería al buscar seres vivos en tu patio?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79512" y="188640"/>
            <a:ext cx="8496944" cy="136815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Comunican los resultados y explican los procedimientos de una investigación experimental simple que permita indagar los efectos de la luz, el aire y el agua (humedad) en los seres vivos, por ejemplo, en chanchitos de tierra y lombrices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5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67544" y="173809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256725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b="1" dirty="0" smtClean="0"/>
              <a:t>Explica los procedimientos que llevaste a cabo para realizar la investigación que realizaste en el patio de tu casa.</a:t>
            </a:r>
          </a:p>
          <a:p>
            <a:pPr marL="342900" indent="-342900" algn="just">
              <a:buAutoNum type="arabicPeriod"/>
            </a:pPr>
            <a:endParaRPr lang="es-ES" b="1" dirty="0"/>
          </a:p>
          <a:p>
            <a:pPr marL="342900" indent="-342900" algn="just">
              <a:buAutoNum type="arabicPeriod"/>
            </a:pPr>
            <a:r>
              <a:rPr lang="es-ES" b="1" dirty="0" smtClean="0"/>
              <a:t>Explica como influyen los efectos de la luz, el aire y el agua (humedad) en los seres vivos.</a:t>
            </a:r>
          </a:p>
          <a:p>
            <a:pPr marL="342900" indent="-342900" algn="just">
              <a:buAutoNum type="arabicPeriod"/>
            </a:pPr>
            <a:endParaRPr lang="es-ES" b="1" dirty="0"/>
          </a:p>
          <a:p>
            <a:pPr marL="342900" indent="-342900" algn="just">
              <a:buAutoNum type="arabicPeriod"/>
            </a:pPr>
            <a:r>
              <a:rPr lang="es-ES" b="1" dirty="0" smtClean="0"/>
              <a:t>De acuerdo al trabajo realizado ¿Crees que el ecosistema en que viven los chanchitos de tierra y lombrices es apropiado? ¿Porqué?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491880" y="5301208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360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Rectángulo redondeado"/>
          <p:cNvSpPr/>
          <p:nvPr/>
        </p:nvSpPr>
        <p:spPr>
          <a:xfrm>
            <a:off x="2372906" y="55934"/>
            <a:ext cx="4608512" cy="1500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ASIGNATURA: CIENCIAS NATURALES 4°</a:t>
            </a:r>
          </a:p>
          <a:p>
            <a:pPr algn="ctr"/>
            <a:r>
              <a:rPr lang="es-ES" sz="1100" b="1" dirty="0" smtClean="0"/>
              <a:t>IE4</a:t>
            </a:r>
            <a:r>
              <a:rPr lang="es-ES" sz="1100" b="1" dirty="0"/>
              <a:t>: Comunican los resultados y explican los procedimientos de una investigación experimental simple que permita indagar los efectos de la luz, el aire y el agua (humedad) en los seres vivos, por ejemplo, en chanchitos de tierra y lombrices.</a:t>
            </a:r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pic>
        <p:nvPicPr>
          <p:cNvPr id="11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31" y="480591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nderas de Chil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52" y="5305424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51515"/>
              </p:ext>
            </p:extLst>
          </p:nvPr>
        </p:nvGraphicFramePr>
        <p:xfrm>
          <a:off x="467544" y="836712"/>
          <a:ext cx="8136904" cy="5083223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65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4°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0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(OA 1) </a:t>
                      </a: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Reconocer, por medio de la exploración, que un ecosistema está compuesto por elementos vivos (animales, plantas, etc.) y no vivos (piedras, aguas, tierra, etc.) que interactúan entre sí.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2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</a:t>
                      </a:r>
                      <a:r>
                        <a:rPr kumimoji="0" lang="es-C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DE EVALUACIÓN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400" b="0" i="0" u="none" strike="noStrike" baseline="0" dirty="0" smtClean="0">
                          <a:latin typeface="UnitSlabPro"/>
                        </a:rPr>
                        <a:t>IE 4: Comunican los resultados y explican los procedimientos de una investigación experimental simple que permita indagar los efectos de la luz, el aire y el agua (humedad) en los seres vivos, por ejemplo, en chanchitos de tierra y lombrices.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Interacción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el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ementos </a:t>
                      </a: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vivos y no vivos de un </a:t>
                      </a: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ecosistema.       Habilidades: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Comunicar - Explicar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 Comunicar los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resultados de la investigación experimental simple realizada en el hogar y explicar los procedimientos que les permitieron indagar los efectos de los elementos abióticos en que viven algunos seres vivos</a:t>
                      </a:r>
                      <a:r>
                        <a:rPr lang="es-E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14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2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IE4: Comunican los resultados y explican los procedimientos de una investigación experimental simple que permita indagar los efectos de la luz, el aire y el agua (humedad) en los seres vivos, por ejemplo, en chanchitos de tierra y lombrices.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76123"/>
            <a:ext cx="1547664" cy="11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anderas de Chil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505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300"/>
            <a:ext cx="7529213" cy="14401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193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8" y="5021681"/>
            <a:ext cx="1488067" cy="18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as de Chil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2661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61211" y="2455904"/>
            <a:ext cx="7704856" cy="14401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¿Crees </a:t>
            </a:r>
            <a:r>
              <a:rPr lang="es-ES" sz="3200" b="1" dirty="0"/>
              <a:t>que los elementos vivos y no vivos, interactúan entre si en un ecosistema? ¿Cómo? </a:t>
            </a:r>
          </a:p>
        </p:txBody>
      </p:sp>
    </p:spTree>
    <p:extLst>
      <p:ext uri="{BB962C8B-B14F-4D97-AF65-F5344CB8AC3E}">
        <p14:creationId xmlns:p14="http://schemas.microsoft.com/office/powerpoint/2010/main" val="371776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695878" y="404664"/>
            <a:ext cx="7344816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4F81BD">
                    <a:lumMod val="50000"/>
                  </a:srgbClr>
                </a:solidFill>
              </a:rPr>
              <a:t>Objetivo de la clase: </a:t>
            </a:r>
          </a:p>
        </p:txBody>
      </p:sp>
      <p:sp>
        <p:nvSpPr>
          <p:cNvPr id="5" name="Elipse 4"/>
          <p:cNvSpPr/>
          <p:nvPr/>
        </p:nvSpPr>
        <p:spPr>
          <a:xfrm>
            <a:off x="395536" y="1801150"/>
            <a:ext cx="8208912" cy="33843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rgbClr val="1F497D">
                    <a:lumMod val="50000"/>
                  </a:srgbClr>
                </a:solidFill>
              </a:rPr>
              <a:t>Comunicar los resultados de la investigación experimental simple realizada en el hogar y explicar los procedimientos que les permitieron indagar los efectos de los elementos abióticos en que viven algunos seres vivos.</a:t>
            </a:r>
          </a:p>
        </p:txBody>
      </p:sp>
      <p:pic>
        <p:nvPicPr>
          <p:cNvPr id="6" name="Picture 2" descr="Banderas de Chi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4" y="5157192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33237" y="132327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002060"/>
                </a:solidFill>
              </a:rPr>
              <a:t>Encuentra en la sopa de letras, los elementos abióticos de:</a:t>
            </a:r>
            <a:endParaRPr lang="es-CL" sz="2400" dirty="0">
              <a:solidFill>
                <a:srgbClr val="002060"/>
              </a:solidFill>
            </a:endParaRPr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29309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anderas de Chi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76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3.bp.blogspot.com/-lpY4UfWgcL4/W3LtCfh_cbI/AAAAAAAAorc/h56-1qAXlr88h0pc1gSXSSLZVzG3g0QUQCLcBGAs/s1600/LOS%2BECOSISTEM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3" y="1721089"/>
            <a:ext cx="7122957" cy="51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79512" y="1367112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Ahora… Te invito a ver un video de </a:t>
            </a:r>
          </a:p>
          <a:p>
            <a:pPr algn="ctr"/>
            <a:r>
              <a:rPr lang="es-CL" sz="3200" b="1" dirty="0" smtClean="0">
                <a:solidFill>
                  <a:prstClr val="black"/>
                </a:solidFill>
              </a:rPr>
              <a:t>Los </a:t>
            </a:r>
            <a:r>
              <a:rPr lang="es-CL" sz="3200" b="1" dirty="0" smtClean="0">
                <a:solidFill>
                  <a:prstClr val="black"/>
                </a:solidFill>
              </a:rPr>
              <a:t>Ecosistemas 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8 trucos con los enlaces de YouTube que deberías conocer - Lanzaware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192289" cy="19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anderas de Chi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4787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009921" y="3129279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002060"/>
                </a:solidFill>
              </a:rPr>
              <a:t>https://www.youtube.com/watch?v=G931jp-r9_Y</a:t>
            </a:r>
          </a:p>
        </p:txBody>
      </p:sp>
    </p:spTree>
    <p:extLst>
      <p:ext uri="{BB962C8B-B14F-4D97-AF65-F5344CB8AC3E}">
        <p14:creationId xmlns:p14="http://schemas.microsoft.com/office/powerpoint/2010/main" val="193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07" y="19273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Título"/>
          <p:cNvSpPr>
            <a:spLocks noGrp="1"/>
          </p:cNvSpPr>
          <p:nvPr>
            <p:ph type="title"/>
          </p:nvPr>
        </p:nvSpPr>
        <p:spPr>
          <a:xfrm>
            <a:off x="294851" y="276688"/>
            <a:ext cx="8229600" cy="940966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321820" y="112406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UnitSlabPro"/>
              </a:rPr>
              <a:t>Observa la siguiente imagen. Luego, responde las preguntas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41" y="1553464"/>
            <a:ext cx="7459433" cy="3591784"/>
          </a:xfrm>
          <a:prstGeom prst="rect">
            <a:avLst/>
          </a:prstGeom>
        </p:spPr>
      </p:pic>
      <p:sp>
        <p:nvSpPr>
          <p:cNvPr id="5" name="Redondear rectángulo de esquina diagonal 4"/>
          <p:cNvSpPr/>
          <p:nvPr/>
        </p:nvSpPr>
        <p:spPr>
          <a:xfrm>
            <a:off x="107504" y="5229200"/>
            <a:ext cx="8784976" cy="153830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>
                <a:solidFill>
                  <a:schemeClr val="tx1"/>
                </a:solidFill>
              </a:rPr>
              <a:t>a. Nombra dos factores abióticos y dos factores bióticos que identifiques en la imagen.</a:t>
            </a: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b. ¿Qué adaptaciones presentan las aves que les permiten vivir en este tipo de ecosistema</a:t>
            </a:r>
            <a:r>
              <a:rPr lang="es-ES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  <a:p>
            <a:pPr algn="just"/>
            <a:r>
              <a:rPr lang="es-ES" b="1" dirty="0">
                <a:solidFill>
                  <a:schemeClr val="tx1"/>
                </a:solidFill>
              </a:rPr>
              <a:t>c. ¿Qué crees que le sucedería a un pez de “agua salada” si fuese introducido </a:t>
            </a:r>
            <a:r>
              <a:rPr lang="es-ES" b="1" dirty="0" smtClean="0">
                <a:solidFill>
                  <a:schemeClr val="tx1"/>
                </a:solidFill>
              </a:rPr>
              <a:t>en este </a:t>
            </a:r>
            <a:r>
              <a:rPr lang="es-ES" b="1" dirty="0">
                <a:solidFill>
                  <a:schemeClr val="tx1"/>
                </a:solidFill>
              </a:rPr>
              <a:t>ecosistema</a:t>
            </a:r>
            <a:r>
              <a:rPr lang="es-ES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887</Words>
  <Application>Microsoft Office PowerPoint</Application>
  <PresentationFormat>Presentación en pantalla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Brush Script MT</vt:lpstr>
      <vt:lpstr>Calibri</vt:lpstr>
      <vt:lpstr>Century Gothic</vt:lpstr>
      <vt:lpstr>Footlight MT Light</vt:lpstr>
      <vt:lpstr>Times New Roman</vt:lpstr>
      <vt:lpstr>UnitSlabPro</vt:lpstr>
      <vt:lpstr>Wingdings 2</vt:lpstr>
      <vt:lpstr>Wingdings 3</vt:lpstr>
      <vt:lpstr>Tema de Office</vt:lpstr>
      <vt:lpstr>1_Tema de Office</vt:lpstr>
      <vt:lpstr>PLANIFICACIÓN  CLASES VIRTUALES CIENCIAS NATURALES  4° AÑO BÁSICO SEMANA N° 24 FECHA : 11-09-2020</vt:lpstr>
      <vt:lpstr>Presentación de PowerPoint</vt:lpstr>
      <vt:lpstr>Reglas clases virtuales</vt:lpstr>
      <vt:lpstr>Importante:</vt:lpstr>
      <vt:lpstr>Presentación de PowerPoint</vt:lpstr>
      <vt:lpstr>Presentación de PowerPoint</vt:lpstr>
      <vt:lpstr>Motivación </vt:lpstr>
      <vt:lpstr>Presentación de PowerPoint</vt:lpstr>
      <vt:lpstr>Desarrollo de la clase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111</cp:revision>
  <dcterms:created xsi:type="dcterms:W3CDTF">2020-07-06T03:06:52Z</dcterms:created>
  <dcterms:modified xsi:type="dcterms:W3CDTF">2020-09-03T04:54:49Z</dcterms:modified>
</cp:coreProperties>
</file>