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256" r:id="rId4"/>
    <p:sldId id="295" r:id="rId5"/>
    <p:sldId id="294" r:id="rId6"/>
    <p:sldId id="258" r:id="rId7"/>
    <p:sldId id="304" r:id="rId8"/>
    <p:sldId id="310" r:id="rId9"/>
    <p:sldId id="306" r:id="rId10"/>
    <p:sldId id="308" r:id="rId11"/>
    <p:sldId id="297" r:id="rId1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6477" autoAdjust="0"/>
  </p:normalViewPr>
  <p:slideViewPr>
    <p:cSldViewPr>
      <p:cViewPr>
        <p:scale>
          <a:sx n="81" d="100"/>
          <a:sy n="81" d="100"/>
        </p:scale>
        <p:origin x="-1062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hdphoto" Target="../media/hdphoto2.wdp"/><Relationship Id="rId7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hdphoto" Target="../media/hdphoto2.wdp"/><Relationship Id="rId7" Type="http://schemas.openxmlformats.org/officeDocument/2006/relationships/image" Target="../media/image1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N°24</a:t>
            </a:r>
            <a:br>
              <a:rPr lang="es-CL" sz="2800" dirty="0"/>
            </a:br>
            <a:r>
              <a:rPr lang="es-CL" sz="2800" dirty="0"/>
              <a:t>FECHA :10/09/2020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9632" y="332656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96" y="228600"/>
            <a:ext cx="1196468" cy="11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8"/>
            <a:ext cx="4248472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TICKET DE SALIDA</a:t>
            </a:r>
          </a:p>
          <a:p>
            <a:pPr algn="ctr"/>
            <a:r>
              <a:rPr lang="es-CL" sz="2000" b="1" dirty="0" smtClean="0"/>
              <a:t>EFI</a:t>
            </a:r>
            <a:endParaRPr lang="es-CL" sz="2000" b="1" dirty="0"/>
          </a:p>
          <a:p>
            <a:pPr algn="ctr"/>
            <a:r>
              <a:rPr lang="es-CL" sz="2000" b="1" dirty="0"/>
              <a:t>SEMANA 24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51520" y="1988840"/>
            <a:ext cx="869686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1.-¿Cuántas veces lograste dominar el balón ?¿Qué dificultades detectaste al dominar? </a:t>
            </a:r>
          </a:p>
          <a:p>
            <a:endParaRPr lang="es-CL" sz="2400" dirty="0"/>
          </a:p>
          <a:p>
            <a:r>
              <a:rPr lang="es-CL" sz="2400" dirty="0"/>
              <a:t>2)</a:t>
            </a:r>
            <a:r>
              <a:rPr lang="es-ES_tradnl" sz="2400" dirty="0"/>
              <a:t> ¿De qué otras manera podemos dominar y tener control del  balón ?</a:t>
            </a:r>
          </a:p>
          <a:p>
            <a:endParaRPr lang="es-CL" sz="2400" dirty="0"/>
          </a:p>
          <a:p>
            <a:r>
              <a:rPr lang="es-CL" sz="2400" dirty="0"/>
              <a:t>3)</a:t>
            </a:r>
            <a:r>
              <a:rPr lang="es-ES" sz="2400" dirty="0"/>
              <a:t>¿ Con qué zonas del pie podemos dominar un balón de fútbol?</a:t>
            </a:r>
          </a:p>
          <a:p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>
            <a:off x="5564006" y="5301208"/>
            <a:ext cx="3384376" cy="144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este ticket de salida al: </a:t>
            </a:r>
          </a:p>
          <a:p>
            <a:pPr algn="ctr"/>
            <a:r>
              <a:rPr lang="es-CL" dirty="0"/>
              <a:t>Correo: marcos.lucero@colegio-jeanpiaget.cl</a:t>
            </a:r>
          </a:p>
          <a:p>
            <a:pPr algn="ctr"/>
            <a:r>
              <a:rPr lang="es-CL" dirty="0"/>
              <a:t>Celular:+56964515300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CIERRE</a:t>
            </a:r>
          </a:p>
        </p:txBody>
      </p:sp>
      <p:pic>
        <p:nvPicPr>
          <p:cNvPr id="8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67" y="4869160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27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F0CC600-46C8-44D8-8ED8-218AC6EBC5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502302"/>
            <a:ext cx="1946048" cy="112092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00BD3620-AED4-49AC-83B4-FD3BB502DA35}"/>
              </a:ext>
            </a:extLst>
          </p:cNvPr>
          <p:cNvSpPr txBox="1"/>
          <p:nvPr/>
        </p:nvSpPr>
        <p:spPr>
          <a:xfrm>
            <a:off x="1403648" y="1408130"/>
            <a:ext cx="4938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Patean un balón antes de que caiga al suelo.</a:t>
            </a:r>
          </a:p>
        </p:txBody>
      </p:sp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841" y="18864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5 Tabla">
            <a:extLst>
              <a:ext uri="{FF2B5EF4-FFF2-40B4-BE49-F238E27FC236}">
                <a16:creationId xmlns:a16="http://schemas.microsoft.com/office/drawing/2014/main" xmlns="" id="{958E4289-7691-4310-A1AC-B1557C8C7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623316"/>
              </p:ext>
            </p:extLst>
          </p:nvPr>
        </p:nvGraphicFramePr>
        <p:xfrm>
          <a:off x="827584" y="469501"/>
          <a:ext cx="8136904" cy="6308362"/>
        </p:xfrm>
        <a:graphic>
          <a:graphicData uri="http://schemas.openxmlformats.org/drawingml/2006/table">
            <a:tbl>
              <a:tblPr firstRow="1" firstCol="1" bandRow="1"/>
              <a:tblGrid>
                <a:gridCol w="2575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61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2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Educación Física  / 4° Básico 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PROFESOR</a:t>
                      </a:r>
                      <a:endParaRPr lang="es-CL" sz="2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Marcos Lucero Lizama 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4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PRIORIZACIÓN NIVEL 1</a:t>
                      </a:r>
                      <a:endParaRPr lang="es-CL" sz="2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_tradnl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OA1</a:t>
                      </a:r>
                      <a:r>
                        <a:rPr lang="es-ES_tradnl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Demostrar la aplicación de las habilidades motrices básicas adquiridas, en una variedad de actividades deportivas.</a:t>
                      </a:r>
                      <a:endParaRPr lang="es-CL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2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22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2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Patean un balón antes de que caiga al suelo.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2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2000" dirty="0"/>
                        <a:t>Habilidades motrices básicas.</a:t>
                      </a:r>
                      <a:endParaRPr lang="es-CL" sz="2000" dirty="0"/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2000" dirty="0"/>
                        <a:t>Ejecutar habilidades motoras básicas</a:t>
                      </a:r>
                      <a:r>
                        <a:rPr lang="es-CL" sz="2000" baseline="0" dirty="0"/>
                        <a:t> en ejercicios de Manipulación </a:t>
                      </a:r>
                      <a:endParaRPr lang="es-CL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22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Golpear y dominar balón de fútbol.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200" b="1" dirty="0">
                          <a:effectLst/>
                          <a:latin typeface="+mn-lt"/>
                        </a:rPr>
                        <a:t>EVALUACIÓN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200" b="1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evaluará a través del</a:t>
                      </a:r>
                      <a:r>
                        <a:rPr lang="es-ES_tradnl" sz="2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ticket de salida </a:t>
                      </a:r>
                      <a:endParaRPr lang="es-CL" sz="2000" b="1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939"/>
          <a:stretch/>
        </p:blipFill>
        <p:spPr bwMode="auto">
          <a:xfrm>
            <a:off x="0" y="-39186"/>
            <a:ext cx="9144000" cy="689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2623"/>
          <a:stretch/>
        </p:blipFill>
        <p:spPr bwMode="auto">
          <a:xfrm>
            <a:off x="31065" y="10950"/>
            <a:ext cx="9112935" cy="688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98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/>
              <a:t>Importante:</a:t>
            </a:r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niño con su amigo, significa que debes </a:t>
            </a:r>
            <a:r>
              <a:rPr lang="es-CL" b="1" dirty="0">
                <a:solidFill>
                  <a:prstClr val="black"/>
                </a:solidFill>
              </a:rPr>
              <a:t>realizar los ejercicios de la guía.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F56123C-5C4D-46F4-B2BD-53A7851CF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42223"/>
            <a:ext cx="1746912" cy="13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8" y="66652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/>
              <a:t>Inicio</a:t>
            </a:r>
            <a:br>
              <a:rPr lang="es-CL" dirty="0"/>
            </a:b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42327"/>
              </p:ext>
            </p:extLst>
          </p:nvPr>
        </p:nvGraphicFramePr>
        <p:xfrm>
          <a:off x="107504" y="1591056"/>
          <a:ext cx="8928992" cy="5150312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150312">
                <a:tc>
                  <a:txBody>
                    <a:bodyPr/>
                    <a:lstStyle/>
                    <a:p>
                      <a:r>
                        <a:rPr lang="es-CL" sz="2000" dirty="0">
                          <a:latin typeface="+mn-lt"/>
                        </a:rPr>
                        <a:t>Zonas del pie con el que podemos dominar un balón. </a:t>
                      </a:r>
                    </a:p>
                    <a:p>
                      <a:endParaRPr lang="es-CL" sz="20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D64060-86D4-4CAA-96C1-1B6F1DAAE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" y="5524502"/>
            <a:ext cx="1942409" cy="12078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20"/>
            <a:ext cx="1802032" cy="10379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1FEF73-AB14-474D-A4DB-A3BE8AF3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40" y="5162466"/>
            <a:ext cx="1591056" cy="159105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24557157-B46A-4128-BFD9-904E3B682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96" y="2238029"/>
            <a:ext cx="4932040" cy="36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/>
              <a:t>Inicio</a:t>
            </a:r>
            <a:br>
              <a:rPr lang="es-CL" dirty="0"/>
            </a:br>
            <a:r>
              <a:rPr lang="es-CL" dirty="0"/>
              <a:t>Motivación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107504" y="1591056"/>
          <a:ext cx="8928992" cy="5150312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150312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+mn-lt"/>
                        </a:rPr>
                        <a:t>Patean un balón antes de que caiga al suelo.</a:t>
                      </a:r>
                    </a:p>
                    <a:p>
                      <a:endParaRPr lang="es-ES" sz="2000" dirty="0">
                        <a:latin typeface="+mn-lt"/>
                      </a:endParaRPr>
                    </a:p>
                    <a:p>
                      <a:r>
                        <a:rPr lang="es-CL" sz="2000" dirty="0">
                          <a:latin typeface="+mn-lt"/>
                        </a:rPr>
                        <a:t>Dominar 10 veces con los pies y 10 veces con la cabeza.</a:t>
                      </a:r>
                    </a:p>
                    <a:p>
                      <a:endParaRPr lang="es-CL" sz="20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D64060-86D4-4CAA-96C1-1B6F1DAAE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" y="5524502"/>
            <a:ext cx="1942409" cy="12078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1648"/>
            <a:ext cx="2309735" cy="133040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1FEF73-AB14-474D-A4DB-A3BE8AF3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40" y="5162466"/>
            <a:ext cx="1591056" cy="15910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85AB486-4187-46BB-BA20-25DFD530C4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16874"/>
            <a:ext cx="2590800" cy="33337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EAFEA103-A2BA-4DB0-B50A-D88EAE551C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08920"/>
            <a:ext cx="2095500" cy="30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/>
          </a:bodyPr>
          <a:lstStyle/>
          <a:p>
            <a:r>
              <a:rPr lang="es-CL" dirty="0"/>
              <a:t>Desarrollo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898413"/>
              </p:ext>
            </p:extLst>
          </p:nvPr>
        </p:nvGraphicFramePr>
        <p:xfrm>
          <a:off x="107504" y="1308524"/>
          <a:ext cx="8928992" cy="5444997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444997">
                <a:tc>
                  <a:txBody>
                    <a:bodyPr/>
                    <a:lstStyle/>
                    <a:p>
                      <a:pPr algn="ctr"/>
                      <a:r>
                        <a:rPr lang="es-CL" sz="2000" b="1" u="sng" dirty="0">
                          <a:latin typeface="+mn-lt"/>
                        </a:rPr>
                        <a:t>Actividad 1 </a:t>
                      </a:r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Patean un balón antes de que caiga al suelo.</a:t>
                      </a:r>
                    </a:p>
                    <a:p>
                      <a:pPr algn="l"/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1.-Dominar el balón con el pie derecho</a:t>
                      </a:r>
                    </a:p>
                    <a:p>
                      <a:pPr algn="l"/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2.-Dominar el balón con el pie izquierdo</a:t>
                      </a:r>
                    </a:p>
                    <a:p>
                      <a:pPr algn="l"/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3.-Dominar con el pie hábil</a:t>
                      </a:r>
                    </a:p>
                    <a:p>
                      <a:pPr algn="l"/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4.-Dominar con el muslo.</a:t>
                      </a:r>
                    </a:p>
                    <a:p>
                      <a:pPr algn="l"/>
                      <a:endParaRPr lang="es-E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D64060-86D4-4CAA-96C1-1B6F1DAAE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57480"/>
            <a:ext cx="2093218" cy="1569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445"/>
            <a:ext cx="2051720" cy="11817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1FEF73-AB14-474D-A4DB-A3BE8AF3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32" y="5089812"/>
            <a:ext cx="1591056" cy="15910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61D7CC2F-9C5F-4639-8159-D217D3EE4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140968"/>
            <a:ext cx="3346113" cy="232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/>
          </a:bodyPr>
          <a:lstStyle/>
          <a:p>
            <a:r>
              <a:rPr lang="es-CL" dirty="0"/>
              <a:t>Desarrollo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984988"/>
              </p:ext>
            </p:extLst>
          </p:nvPr>
        </p:nvGraphicFramePr>
        <p:xfrm>
          <a:off x="107504" y="1308524"/>
          <a:ext cx="8928992" cy="5444997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444997">
                <a:tc>
                  <a:txBody>
                    <a:bodyPr/>
                    <a:lstStyle/>
                    <a:p>
                      <a:pPr algn="ctr"/>
                      <a:r>
                        <a:rPr lang="es-CL" sz="2000" b="1" u="sng" dirty="0">
                          <a:latin typeface="+mn-lt"/>
                        </a:rPr>
                        <a:t>Actividad 1 </a:t>
                      </a:r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Patean un balón antes de que caiga al suelo.</a:t>
                      </a:r>
                    </a:p>
                    <a:p>
                      <a:pPr algn="l"/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1.-Sentarse en una silla y dominar.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2.-Dominar el balón estando sentado.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3.-Desplazarnos mientras dominamos el balón.</a:t>
                      </a:r>
                    </a:p>
                    <a:p>
                      <a:pPr algn="l"/>
                      <a:endParaRPr lang="es-E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D64060-86D4-4CAA-96C1-1B6F1DAAE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57480"/>
            <a:ext cx="2093218" cy="1569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445"/>
            <a:ext cx="2199994" cy="12671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1FEF73-AB14-474D-A4DB-A3BE8AF3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32" y="5089812"/>
            <a:ext cx="1591056" cy="15910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C61FD7D-776A-4E15-B1F7-DFB4946D71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106783"/>
            <a:ext cx="3411985" cy="18484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691BBB2-7F55-4452-A167-24D1EDA88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16" y="3106783"/>
            <a:ext cx="3240360" cy="18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088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2996</TotalTime>
  <Words>397</Words>
  <Application>Microsoft Office PowerPoint</Application>
  <PresentationFormat>Presentación en pantalla (4:3)</PresentationFormat>
  <Paragraphs>57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2" baseType="lpstr">
      <vt:lpstr>Tema de Office</vt:lpstr>
      <vt:lpstr>1_Tema de Office</vt:lpstr>
      <vt:lpstr>PLANIFICACIÓN  CLASES VIRTUALES SEMANA N°24 FECHA :10/09/2020</vt:lpstr>
      <vt:lpstr>Presentación de PowerPoint</vt:lpstr>
      <vt:lpstr>Presentación de PowerPoint</vt:lpstr>
      <vt:lpstr>Presentación de PowerPoint</vt:lpstr>
      <vt:lpstr>Importante:</vt:lpstr>
      <vt:lpstr>Inicio </vt:lpstr>
      <vt:lpstr>Inicio Motivación</vt:lpstr>
      <vt:lpstr>Desarrollo </vt:lpstr>
      <vt:lpstr>Desarrollo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Colegio Jean Piaget</cp:lastModifiedBy>
  <cp:revision>134</cp:revision>
  <dcterms:created xsi:type="dcterms:W3CDTF">2020-07-06T03:06:52Z</dcterms:created>
  <dcterms:modified xsi:type="dcterms:W3CDTF">2020-09-05T17:49:02Z</dcterms:modified>
</cp:coreProperties>
</file>