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6" r:id="rId10"/>
    <p:sldId id="293" r:id="rId11"/>
    <p:sldId id="298" r:id="rId12"/>
    <p:sldId id="297" r:id="rId13"/>
    <p:sldId id="299" r:id="rId14"/>
    <p:sldId id="296" r:id="rId15"/>
    <p:sldId id="312" r:id="rId16"/>
    <p:sldId id="307" r:id="rId17"/>
    <p:sldId id="311" r:id="rId18"/>
    <p:sldId id="310" r:id="rId19"/>
    <p:sldId id="272" r:id="rId2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4</a:t>
            </a:r>
            <a:r>
              <a:rPr lang="es-CL" dirty="0" smtClean="0">
                <a:latin typeface="Comic Sans MS" panose="030F0702030302020204" pitchFamily="66" charset="0"/>
              </a:rPr>
              <a:t>° GRADE</a:t>
            </a:r>
            <a:br>
              <a:rPr lang="es-CL" dirty="0" smtClean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ONLINE CLASS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WEEK </a:t>
            </a:r>
            <a:r>
              <a:rPr lang="es-CL" dirty="0" smtClean="0">
                <a:latin typeface="Comic Sans MS" panose="030F0702030302020204" pitchFamily="66" charset="0"/>
              </a:rPr>
              <a:t>N°24</a:t>
            </a:r>
            <a:r>
              <a:rPr lang="es-CL" dirty="0">
                <a:latin typeface="Comic Sans MS" panose="030F0702030302020204" pitchFamily="66" charset="0"/>
              </a:rPr>
              <a:t/>
            </a:r>
            <a:br>
              <a:rPr lang="es-CL" dirty="0">
                <a:latin typeface="Comic Sans MS" panose="030F0702030302020204" pitchFamily="66" charset="0"/>
              </a:rPr>
            </a:br>
            <a:r>
              <a:rPr lang="es-CL" dirty="0" smtClean="0">
                <a:latin typeface="Comic Sans MS" panose="030F0702030302020204" pitchFamily="66" charset="0"/>
              </a:rPr>
              <a:t>DATE: </a:t>
            </a:r>
            <a:r>
              <a:rPr lang="es-CL" dirty="0" err="1" smtClean="0">
                <a:latin typeface="Comic Sans MS" panose="030F0702030302020204" pitchFamily="66" charset="0"/>
              </a:rPr>
              <a:t>September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>
                <a:latin typeface="Comic Sans MS" panose="030F0702030302020204" pitchFamily="66" charset="0"/>
              </a:rPr>
              <a:t>9</a:t>
            </a:r>
            <a:r>
              <a:rPr lang="es-CL" dirty="0" smtClean="0">
                <a:latin typeface="Comic Sans MS" panose="030F0702030302020204" pitchFamily="66" charset="0"/>
              </a:rPr>
              <a:t> </a:t>
            </a:r>
            <a:r>
              <a:rPr lang="es-CL" dirty="0" err="1" smtClean="0">
                <a:latin typeface="Comic Sans MS" panose="030F0702030302020204" pitchFamily="66" charset="0"/>
              </a:rPr>
              <a:t>th</a:t>
            </a:r>
            <a:r>
              <a:rPr lang="es-CL" dirty="0" smtClean="0">
                <a:latin typeface="Comic Sans MS" panose="030F0702030302020204" pitchFamily="66" charset="0"/>
              </a:rPr>
              <a:t>, </a:t>
            </a:r>
            <a:r>
              <a:rPr lang="es-CL" dirty="0" smtClean="0">
                <a:latin typeface="Comic Sans MS" panose="030F0702030302020204" pitchFamily="66" charset="0"/>
              </a:rPr>
              <a:t>2020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366" y="1832580"/>
            <a:ext cx="7785267" cy="334089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374" y="2531090"/>
            <a:ext cx="8163252" cy="2664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74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0716" y="1890954"/>
            <a:ext cx="6730567" cy="39444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20149" y="5573798"/>
            <a:ext cx="116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err="1" smtClean="0"/>
              <a:t>By</a:t>
            </a:r>
            <a:r>
              <a:rPr lang="es-MX" sz="2800" dirty="0" smtClean="0"/>
              <a:t>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77515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111" y="1832580"/>
            <a:ext cx="3164098" cy="30543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4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Listen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song</a:t>
            </a:r>
            <a:r>
              <a:rPr lang="es-MX" dirty="0"/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-14030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592" t="18327" r="34854" b="24814"/>
          <a:stretch/>
        </p:blipFill>
        <p:spPr>
          <a:xfrm>
            <a:off x="3344092" y="1272895"/>
            <a:ext cx="5643154" cy="358648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642988" y="5216825"/>
            <a:ext cx="4906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https://www.youtube.com/watch?v=5Tf0DLBkkzw</a:t>
            </a:r>
          </a:p>
        </p:txBody>
      </p:sp>
    </p:spTree>
    <p:extLst>
      <p:ext uri="{BB962C8B-B14F-4D97-AF65-F5344CB8AC3E}">
        <p14:creationId xmlns:p14="http://schemas.microsoft.com/office/powerpoint/2010/main" val="138172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Sing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me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72445"/>
          </a:xfrm>
        </p:spPr>
        <p:txBody>
          <a:bodyPr>
            <a:noAutofit/>
          </a:bodyPr>
          <a:lstStyle/>
          <a:p>
            <a:r>
              <a:rPr lang="en-US" sz="1600" dirty="0"/>
              <a:t>Where’s the cat? </a:t>
            </a:r>
          </a:p>
          <a:p>
            <a:r>
              <a:rPr lang="en-US" sz="1600" dirty="0"/>
              <a:t>Where is it? Where is it? </a:t>
            </a:r>
          </a:p>
          <a:p>
            <a:r>
              <a:rPr lang="en-US" sz="1600" dirty="0"/>
              <a:t>On the bed. On the bed. </a:t>
            </a:r>
          </a:p>
          <a:p>
            <a:endParaRPr lang="en-US" sz="1600" dirty="0"/>
          </a:p>
          <a:p>
            <a:r>
              <a:rPr lang="en-US" sz="1600" dirty="0"/>
              <a:t>Where’s the bat? </a:t>
            </a:r>
          </a:p>
          <a:p>
            <a:r>
              <a:rPr lang="en-US" sz="1600" dirty="0"/>
              <a:t>Where is it? Where is it? </a:t>
            </a:r>
          </a:p>
          <a:p>
            <a:r>
              <a:rPr lang="en-US" sz="1600" dirty="0"/>
              <a:t>In the box. In the box. </a:t>
            </a:r>
          </a:p>
          <a:p>
            <a:endParaRPr lang="en-US" sz="1600" dirty="0"/>
          </a:p>
          <a:p>
            <a:r>
              <a:rPr lang="en-US" sz="1600" dirty="0"/>
              <a:t>Where’s the ball? </a:t>
            </a:r>
          </a:p>
          <a:p>
            <a:r>
              <a:rPr lang="en-US" sz="1600" dirty="0"/>
              <a:t>Where is it? Where is it? </a:t>
            </a:r>
          </a:p>
          <a:p>
            <a:r>
              <a:rPr lang="en-US" sz="1600" dirty="0"/>
              <a:t>Under the desk. Under the desk. </a:t>
            </a:r>
          </a:p>
          <a:p>
            <a:endParaRPr lang="en-US" sz="1600" dirty="0"/>
          </a:p>
          <a:p>
            <a:r>
              <a:rPr lang="en-US" sz="1600" dirty="0"/>
              <a:t>On, in and under. Yeah! </a:t>
            </a:r>
          </a:p>
          <a:p>
            <a:endParaRPr lang="en-US" sz="1600" dirty="0"/>
          </a:p>
          <a:p>
            <a:r>
              <a:rPr lang="en-US" sz="1600" dirty="0"/>
              <a:t>Where’s the ham? </a:t>
            </a:r>
          </a:p>
          <a:p>
            <a:r>
              <a:rPr lang="en-US" sz="1600" dirty="0"/>
              <a:t>Where is it? Where is it? </a:t>
            </a:r>
          </a:p>
          <a:p>
            <a:r>
              <a:rPr lang="en-US" sz="1600" dirty="0"/>
              <a:t>On the table. On the table. </a:t>
            </a:r>
            <a:endParaRPr lang="es-MX" sz="1600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1816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Where’s the carrot?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In the pot. In the pot. </a:t>
            </a:r>
          </a:p>
          <a:p>
            <a:endParaRPr lang="en-US" dirty="0"/>
          </a:p>
          <a:p>
            <a:r>
              <a:rPr lang="en-US" dirty="0"/>
              <a:t>Where’s the donut.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Next to the cup. Next to the cup. </a:t>
            </a:r>
          </a:p>
          <a:p>
            <a:endParaRPr lang="en-US" dirty="0"/>
          </a:p>
          <a:p>
            <a:r>
              <a:rPr lang="en-US" dirty="0"/>
              <a:t>On, in and next to. Great! </a:t>
            </a:r>
          </a:p>
          <a:p>
            <a:endParaRPr lang="en-US" dirty="0"/>
          </a:p>
          <a:p>
            <a:r>
              <a:rPr lang="en-US" dirty="0"/>
              <a:t>Where’s the watch?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On the sofa. On the sofa. </a:t>
            </a:r>
          </a:p>
          <a:p>
            <a:endParaRPr lang="en-US" dirty="0"/>
          </a:p>
          <a:p>
            <a:r>
              <a:rPr lang="en-US" dirty="0"/>
              <a:t>Where’s the shoe? </a:t>
            </a:r>
          </a:p>
          <a:p>
            <a:r>
              <a:rPr lang="en-US" dirty="0"/>
              <a:t>Where is it? Where is it? </a:t>
            </a:r>
          </a:p>
          <a:p>
            <a:r>
              <a:rPr lang="en-US" dirty="0"/>
              <a:t>Behind the plant. Behind the plant. </a:t>
            </a:r>
          </a:p>
          <a:p>
            <a:endParaRPr lang="en-US" dirty="0"/>
          </a:p>
          <a:p>
            <a:r>
              <a:rPr lang="en-US" dirty="0"/>
              <a:t>Where’s the phone? </a:t>
            </a:r>
          </a:p>
          <a:p>
            <a:r>
              <a:rPr lang="en-US" dirty="0"/>
              <a:t>Where is it? Where is it?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5" y="-254286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5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53143" y="0"/>
            <a:ext cx="11120845" cy="1325563"/>
          </a:xfrm>
        </p:spPr>
        <p:txBody>
          <a:bodyPr/>
          <a:lstStyle/>
          <a:p>
            <a:r>
              <a:rPr lang="en-US" dirty="0"/>
              <a:t>III-	Listen and complete in the blanks</a:t>
            </a:r>
            <a:endParaRPr lang="es-MX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331509"/>
              </p:ext>
            </p:extLst>
          </p:nvPr>
        </p:nvGraphicFramePr>
        <p:xfrm>
          <a:off x="1458685" y="1005487"/>
          <a:ext cx="9509760" cy="56990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601282">
                  <a:extLst>
                    <a:ext uri="{9D8B030D-6E8A-4147-A177-3AD203B41FA5}">
                      <a16:colId xmlns:a16="http://schemas.microsoft.com/office/drawing/2014/main" val="326034736"/>
                    </a:ext>
                  </a:extLst>
                </a:gridCol>
                <a:gridCol w="1592468">
                  <a:extLst>
                    <a:ext uri="{9D8B030D-6E8A-4147-A177-3AD203B41FA5}">
                      <a16:colId xmlns:a16="http://schemas.microsoft.com/office/drawing/2014/main" val="4084966803"/>
                    </a:ext>
                  </a:extLst>
                </a:gridCol>
                <a:gridCol w="1537624">
                  <a:extLst>
                    <a:ext uri="{9D8B030D-6E8A-4147-A177-3AD203B41FA5}">
                      <a16:colId xmlns:a16="http://schemas.microsoft.com/office/drawing/2014/main" val="1492771712"/>
                    </a:ext>
                  </a:extLst>
                </a:gridCol>
                <a:gridCol w="1701180">
                  <a:extLst>
                    <a:ext uri="{9D8B030D-6E8A-4147-A177-3AD203B41FA5}">
                      <a16:colId xmlns:a16="http://schemas.microsoft.com/office/drawing/2014/main" val="2634753650"/>
                    </a:ext>
                  </a:extLst>
                </a:gridCol>
                <a:gridCol w="1614994">
                  <a:extLst>
                    <a:ext uri="{9D8B030D-6E8A-4147-A177-3AD203B41FA5}">
                      <a16:colId xmlns:a16="http://schemas.microsoft.com/office/drawing/2014/main" val="3793168931"/>
                    </a:ext>
                  </a:extLst>
                </a:gridCol>
                <a:gridCol w="1462212">
                  <a:extLst>
                    <a:ext uri="{9D8B030D-6E8A-4147-A177-3AD203B41FA5}">
                      <a16:colId xmlns:a16="http://schemas.microsoft.com/office/drawing/2014/main" val="2473719389"/>
                    </a:ext>
                  </a:extLst>
                </a:gridCol>
              </a:tblGrid>
              <a:tr h="28495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bat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Next</a:t>
                      </a: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</a:t>
                      </a: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bed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table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433104"/>
                  </a:ext>
                </a:extLst>
              </a:tr>
              <a:tr h="28495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behind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ham</a:t>
                      </a: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plant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b="1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on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149724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163" y="-523835"/>
            <a:ext cx="2426418" cy="22008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6000" y="371961"/>
            <a:ext cx="987638" cy="853514"/>
          </a:xfrm>
          <a:prstGeom prst="rect">
            <a:avLst/>
          </a:prstGeom>
        </p:spPr>
      </p:pic>
      <p:sp>
        <p:nvSpPr>
          <p:cNvPr id="9" name="Marcador de contenido 4"/>
          <p:cNvSpPr txBox="1">
            <a:spLocks/>
          </p:cNvSpPr>
          <p:nvPr/>
        </p:nvSpPr>
        <p:spPr>
          <a:xfrm>
            <a:off x="826495" y="1804991"/>
            <a:ext cx="5384800" cy="4872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Where’s the _____? </a:t>
            </a:r>
          </a:p>
          <a:p>
            <a:r>
              <a:rPr lang="en-US" sz="1600" dirty="0" smtClean="0"/>
              <a:t>Where is it? Where is it? </a:t>
            </a:r>
          </a:p>
          <a:p>
            <a:r>
              <a:rPr lang="en-US" sz="1600" dirty="0" smtClean="0"/>
              <a:t>On the ______. On the bed. </a:t>
            </a:r>
          </a:p>
          <a:p>
            <a:endParaRPr lang="en-US" sz="1600" dirty="0" smtClean="0"/>
          </a:p>
          <a:p>
            <a:r>
              <a:rPr lang="en-US" sz="1600" dirty="0" smtClean="0"/>
              <a:t>Where’s the _______? </a:t>
            </a:r>
          </a:p>
          <a:p>
            <a:r>
              <a:rPr lang="en-US" sz="1600" dirty="0" smtClean="0"/>
              <a:t>Where is it? Where is it? </a:t>
            </a:r>
          </a:p>
          <a:p>
            <a:r>
              <a:rPr lang="en-US" sz="1600" dirty="0" smtClean="0"/>
              <a:t>_______ the box. In the box. </a:t>
            </a:r>
          </a:p>
          <a:p>
            <a:endParaRPr lang="en-US" sz="1600" dirty="0" smtClean="0"/>
          </a:p>
          <a:p>
            <a:r>
              <a:rPr lang="en-US" sz="1600" dirty="0" smtClean="0"/>
              <a:t>Where’s the ball? </a:t>
            </a:r>
          </a:p>
          <a:p>
            <a:r>
              <a:rPr lang="en-US" sz="1600" dirty="0" smtClean="0"/>
              <a:t>Where is it? Where is it? </a:t>
            </a:r>
          </a:p>
          <a:p>
            <a:r>
              <a:rPr lang="en-US" sz="1600" dirty="0" smtClean="0"/>
              <a:t>________ the desk. Under the desk. </a:t>
            </a:r>
          </a:p>
          <a:p>
            <a:endParaRPr lang="en-US" sz="1600" dirty="0" smtClean="0"/>
          </a:p>
          <a:p>
            <a:r>
              <a:rPr lang="en-US" sz="1600" dirty="0" smtClean="0"/>
              <a:t>On, in and under. Yeah! </a:t>
            </a:r>
          </a:p>
          <a:p>
            <a:endParaRPr lang="en-US" sz="1600" dirty="0" smtClean="0"/>
          </a:p>
          <a:p>
            <a:r>
              <a:rPr lang="en-US" sz="1600" dirty="0" smtClean="0"/>
              <a:t>Where’s the ______? </a:t>
            </a:r>
          </a:p>
          <a:p>
            <a:r>
              <a:rPr lang="en-US" sz="1600" dirty="0" smtClean="0"/>
              <a:t>Where is it? Where is it? </a:t>
            </a:r>
          </a:p>
          <a:p>
            <a:r>
              <a:rPr lang="en-US" sz="1600" dirty="0" smtClean="0"/>
              <a:t>On the _______ On the table. </a:t>
            </a:r>
            <a:endParaRPr lang="es-MX" sz="1600" dirty="0"/>
          </a:p>
        </p:txBody>
      </p:sp>
      <p:sp>
        <p:nvSpPr>
          <p:cNvPr id="10" name="Marcador de contenido 7"/>
          <p:cNvSpPr txBox="1">
            <a:spLocks/>
          </p:cNvSpPr>
          <p:nvPr/>
        </p:nvSpPr>
        <p:spPr>
          <a:xfrm>
            <a:off x="6524172" y="1870305"/>
            <a:ext cx="5384800" cy="491816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Where’s the carrot? </a:t>
            </a:r>
          </a:p>
          <a:p>
            <a:r>
              <a:rPr lang="en-US" dirty="0" smtClean="0"/>
              <a:t>Where is it? Where is it? </a:t>
            </a:r>
          </a:p>
          <a:p>
            <a:r>
              <a:rPr lang="en-US" dirty="0" smtClean="0"/>
              <a:t>_______ the pot. In the pot. </a:t>
            </a:r>
          </a:p>
          <a:p>
            <a:endParaRPr lang="en-US" dirty="0" smtClean="0"/>
          </a:p>
          <a:p>
            <a:r>
              <a:rPr lang="en-US" dirty="0" smtClean="0"/>
              <a:t>Where’s the donut. </a:t>
            </a:r>
          </a:p>
          <a:p>
            <a:r>
              <a:rPr lang="en-US" dirty="0" smtClean="0"/>
              <a:t>Where is it? Where is it? </a:t>
            </a:r>
          </a:p>
          <a:p>
            <a:r>
              <a:rPr lang="en-US" dirty="0" smtClean="0"/>
              <a:t>_________ the cup. Next to the cup. </a:t>
            </a:r>
          </a:p>
          <a:p>
            <a:endParaRPr lang="en-US" dirty="0" smtClean="0"/>
          </a:p>
          <a:p>
            <a:r>
              <a:rPr lang="en-US" dirty="0" smtClean="0"/>
              <a:t>On, in and next to. Great! </a:t>
            </a:r>
          </a:p>
          <a:p>
            <a:endParaRPr lang="en-US" dirty="0" smtClean="0"/>
          </a:p>
          <a:p>
            <a:r>
              <a:rPr lang="en-US" dirty="0" smtClean="0"/>
              <a:t>Where’s the watch? </a:t>
            </a:r>
          </a:p>
          <a:p>
            <a:r>
              <a:rPr lang="en-US" dirty="0" smtClean="0"/>
              <a:t>Where is it? Where is it? </a:t>
            </a:r>
          </a:p>
          <a:p>
            <a:r>
              <a:rPr lang="en-US" dirty="0" smtClean="0"/>
              <a:t>_______ the sofa. On the sofa. </a:t>
            </a:r>
          </a:p>
          <a:p>
            <a:endParaRPr lang="en-US" dirty="0" smtClean="0"/>
          </a:p>
          <a:p>
            <a:r>
              <a:rPr lang="en-US" dirty="0" smtClean="0"/>
              <a:t>Where’s the shoe? </a:t>
            </a:r>
          </a:p>
          <a:p>
            <a:r>
              <a:rPr lang="en-US" dirty="0" smtClean="0"/>
              <a:t>Where is it? Where is it? </a:t>
            </a:r>
          </a:p>
          <a:p>
            <a:r>
              <a:rPr lang="en-US" dirty="0" smtClean="0"/>
              <a:t>_________the plant. Behind the ______. </a:t>
            </a:r>
          </a:p>
          <a:p>
            <a:endParaRPr lang="en-US" dirty="0" smtClean="0"/>
          </a:p>
          <a:p>
            <a:r>
              <a:rPr lang="en-US" dirty="0" smtClean="0"/>
              <a:t>Where’s the phone? </a:t>
            </a:r>
          </a:p>
          <a:p>
            <a:r>
              <a:rPr lang="en-US" dirty="0" smtClean="0"/>
              <a:t>Where is it? Where is it?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26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apecio 9"/>
          <p:cNvSpPr/>
          <p:nvPr/>
        </p:nvSpPr>
        <p:spPr>
          <a:xfrm>
            <a:off x="6746940" y="5586413"/>
            <a:ext cx="2943225" cy="1271587"/>
          </a:xfrm>
          <a:prstGeom prst="trapezoi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184758"/>
            <a:ext cx="10972800" cy="1143000"/>
          </a:xfrm>
        </p:spPr>
        <p:txBody>
          <a:bodyPr/>
          <a:lstStyle/>
          <a:p>
            <a:r>
              <a:rPr lang="es-MX" dirty="0" smtClean="0"/>
              <a:t>Time to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609600" y="1417638"/>
            <a:ext cx="2692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Instrucciones: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Gira la rueda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Al parar la rueda, debes crear un oración con la preposición de lugar que corresponda.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BOTON"/>
          <p:cNvSpPr/>
          <p:nvPr/>
        </p:nvSpPr>
        <p:spPr>
          <a:xfrm>
            <a:off x="1632858" y="4180115"/>
            <a:ext cx="1881052" cy="1815737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Parar 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141" y="958242"/>
            <a:ext cx="8784824" cy="5037610"/>
          </a:xfrm>
          <a:prstGeom prst="rect">
            <a:avLst/>
          </a:prstGeom>
        </p:spPr>
      </p:pic>
      <p:sp>
        <p:nvSpPr>
          <p:cNvPr id="11" name="Pentágono 10"/>
          <p:cNvSpPr/>
          <p:nvPr/>
        </p:nvSpPr>
        <p:spPr>
          <a:xfrm rot="20952681">
            <a:off x="3592582" y="3248059"/>
            <a:ext cx="1923211" cy="1042987"/>
          </a:xfrm>
          <a:prstGeom prst="homePlate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205"/>
            <a:ext cx="2426418" cy="22008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533" y="154175"/>
            <a:ext cx="993734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/>
              <a:t>EXIT TICKET </a:t>
            </a:r>
            <a:r>
              <a:rPr lang="es-CL" sz="7300" dirty="0" smtClean="0"/>
              <a:t>24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 </a:t>
            </a:r>
            <a:r>
              <a:rPr kumimoji="0" lang="es-C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</a:t>
            </a: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s-C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sentences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behind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 </a:t>
            </a:r>
            <a:r>
              <a:rPr kumimoji="0" lang="es-C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Where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your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book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?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Write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a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sentence</a:t>
            </a:r>
            <a:endParaRPr kumimoji="0" lang="es-CL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3-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you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used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prepositions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of place in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your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daily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life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?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CL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</a:t>
            </a:r>
            <a:r>
              <a:rPr kumimoji="0" lang="es-C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CL" sz="2800" dirty="0" err="1" smtClean="0">
                <a:solidFill>
                  <a:prstClr val="black"/>
                </a:solidFill>
                <a:latin typeface="Calibri"/>
              </a:rPr>
              <a:t>e</a:t>
            </a:r>
            <a:r>
              <a:rPr lang="es-CL" sz="2800" baseline="0" dirty="0" err="1" smtClean="0">
                <a:solidFill>
                  <a:prstClr val="black"/>
                </a:solidFill>
                <a:latin typeface="Calibri"/>
              </a:rPr>
              <a:t>xample</a:t>
            </a:r>
            <a:r>
              <a:rPr lang="es-CL" sz="2800" dirty="0" smtClean="0">
                <a:solidFill>
                  <a:prstClr val="black"/>
                </a:solidFill>
                <a:latin typeface="Calibri"/>
              </a:rPr>
              <a:t> </a:t>
            </a:r>
            <a:endParaRPr kumimoji="0" lang="es-C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342839" y="210298"/>
            <a:ext cx="2609909" cy="18521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405368" y="2789569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pia.caceres@colegio-jeanpiaget.cl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Telefono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+569 32735472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6287" y="282295"/>
            <a:ext cx="1288078" cy="128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See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you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the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next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class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good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bye</a:t>
            </a:r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3" descr="Well done! Congratulations Good Job | Congratulations image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33" y="1376826"/>
            <a:ext cx="3204698" cy="2476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Profesor PNG Clipart | PNGOcea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18072"/>
              </p:ext>
            </p:extLst>
          </p:nvPr>
        </p:nvGraphicFramePr>
        <p:xfrm>
          <a:off x="469408" y="548641"/>
          <a:ext cx="11347454" cy="6048648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Inglés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4°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OA1. Comprender textos leídos por un adulto o en formato audiovisual, breves y simples, como: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rimas y </a:t>
                      </a:r>
                      <a:r>
                        <a:rPr lang="es-MX" sz="1200" b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chants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canciones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cuentos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diálogos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 textos informativos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6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Demuestran entusiasmo al escuchar y repetir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poemas,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canciones, realizando acciones,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bailando o cantando.</a:t>
                      </a: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Realizan acciones de acuerdo a lo escuchado en</a:t>
                      </a:r>
                      <a:r>
                        <a:rPr lang="es-MX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canciones, </a:t>
                      </a:r>
                      <a:r>
                        <a:rPr lang="es-MX" sz="1200" b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indicaciones del docente.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Contenido: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L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Prepositions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place 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Comprensión oral de textos adaptados y auténticos breves y simples como diálogos, textos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expositivos, rimas, </a:t>
                      </a:r>
                      <a:r>
                        <a:rPr lang="es-MX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chants</a:t>
                      </a: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 cuentos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Identificar preposiciones de lugar  y repetir acciones de acuerdo a los escuchado en canción 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402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/>
              <a:t>Importante </a:t>
            </a:r>
            <a:endParaRPr lang="es-MX" b="1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4" b="96530" l="63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0" y="1274385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nglés Libro De Texto De Lenguaje, Representación 3D Foto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2" b="97051" l="5128" r="9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4" y="2843902"/>
            <a:ext cx="1460306" cy="15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13587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0" name="8 Llamada de flecha a la izquierda"/>
          <p:cNvSpPr/>
          <p:nvPr/>
        </p:nvSpPr>
        <p:spPr>
          <a:xfrm>
            <a:off x="3040752" y="3074040"/>
            <a:ext cx="5723420" cy="129179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inglés.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>
            <a:off x="6361611" y="836023"/>
            <a:ext cx="4010298" cy="2690948"/>
          </a:xfrm>
          <a:prstGeom prst="cloudCallout">
            <a:avLst>
              <a:gd name="adj1" fmla="val -141860"/>
              <a:gd name="adj2" fmla="val 328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WHO REMEMBER WHAT WE SAW THE LAST CLASS? 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 </a:t>
            </a:r>
            <a:r>
              <a:rPr lang="es-MX" b="1" dirty="0" err="1"/>
              <a:t>P</a:t>
            </a:r>
            <a:r>
              <a:rPr lang="es-MX" b="1" dirty="0" err="1" smtClean="0"/>
              <a:t>repositions</a:t>
            </a:r>
            <a:r>
              <a:rPr lang="es-MX" b="1" dirty="0" smtClean="0"/>
              <a:t> of </a:t>
            </a:r>
            <a:r>
              <a:rPr lang="es-MX" b="1" dirty="0" smtClean="0"/>
              <a:t>place 2 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Identificar </a:t>
            </a:r>
            <a:r>
              <a:rPr lang="es-MX" sz="3600" dirty="0"/>
              <a:t>preposiciones de lugar  y repetir acciones de acuerdo a los escuchado en canción </a:t>
            </a:r>
            <a:r>
              <a:rPr lang="es-MX" sz="3600" dirty="0" smtClean="0"/>
              <a:t>y instrucciones de docente.</a:t>
            </a:r>
            <a:endParaRPr lang="es-MX" sz="3600" dirty="0"/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299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September</a:t>
            </a:r>
            <a:r>
              <a:rPr lang="es-MX" sz="2400" dirty="0" smtClean="0"/>
              <a:t> </a:t>
            </a:r>
            <a:r>
              <a:rPr lang="es-MX" sz="2400" dirty="0" smtClean="0"/>
              <a:t>9 </a:t>
            </a:r>
            <a:r>
              <a:rPr lang="es-MX" sz="2400" dirty="0" err="1" smtClean="0"/>
              <a:t>th</a:t>
            </a:r>
            <a:r>
              <a:rPr lang="es-MX" sz="2400" dirty="0" smtClean="0"/>
              <a:t>, </a:t>
            </a:r>
            <a:r>
              <a:rPr lang="es-MX" sz="2400" dirty="0" smtClean="0"/>
              <a:t>2020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17" y="908080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6353" y="115936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MOTIVACIÓN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4035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</a:t>
            </a:r>
            <a:r>
              <a:rPr lang="es-C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Espero que te encuentre muy bien, hoy cómo pudiste observar trabajaremos </a:t>
            </a:r>
            <a:r>
              <a:rPr lang="es-CL" sz="1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los adjetivos, pero antes de comenzar quiero que cantes conmigo la siguiente canción</a:t>
            </a:r>
            <a:r>
              <a:rPr lang="es-MX" sz="14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53" y="3252650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785" y="5269099"/>
            <a:ext cx="5633192" cy="4999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1785" y="1604430"/>
            <a:ext cx="5462489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5514" y="500062"/>
            <a:ext cx="8823960" cy="1325563"/>
          </a:xfrm>
        </p:spPr>
        <p:txBody>
          <a:bodyPr/>
          <a:lstStyle/>
          <a:p>
            <a:pPr algn="ctr"/>
            <a:r>
              <a:rPr lang="es-MX" dirty="0" smtClean="0"/>
              <a:t>PREPOSITIONS OF PLACE 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4807"/>
            <a:ext cx="2426418" cy="22008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363652"/>
            <a:ext cx="987638" cy="853514"/>
          </a:xfrm>
          <a:prstGeom prst="rect">
            <a:avLst/>
          </a:prstGeom>
        </p:spPr>
      </p:pic>
      <p:pic>
        <p:nvPicPr>
          <p:cNvPr id="10" name="Picture 4" descr="remember | Briz Brain &amp; Spin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0" b="95213" l="2612" r="97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234">
            <a:off x="1149889" y="1931000"/>
            <a:ext cx="2553056" cy="1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4142" y="2215727"/>
            <a:ext cx="7340220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878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903</Words>
  <Application>Microsoft Office PowerPoint</Application>
  <PresentationFormat>Panorámica</PresentationFormat>
  <Paragraphs>172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Bell MT</vt:lpstr>
      <vt:lpstr>Calibri</vt:lpstr>
      <vt:lpstr>Comic Sans MS</vt:lpstr>
      <vt:lpstr>Times New Roman</vt:lpstr>
      <vt:lpstr>Wingdings</vt:lpstr>
      <vt:lpstr>1_Tema de Office</vt:lpstr>
      <vt:lpstr>4° GRADE ONLINE CLASS WEEK N°24 DATE: September 9 th, 2020</vt:lpstr>
      <vt:lpstr>Presentación de PowerPoint</vt:lpstr>
      <vt:lpstr>Reglas de la clase virtual </vt:lpstr>
      <vt:lpstr>Presentación de PowerPoint</vt:lpstr>
      <vt:lpstr>Importante </vt:lpstr>
      <vt:lpstr>Inicio</vt:lpstr>
      <vt:lpstr> Prepositions of place 2 </vt:lpstr>
      <vt:lpstr>MOTIVACIÓN</vt:lpstr>
      <vt:lpstr>PREPOSITIONS OF PLACE </vt:lpstr>
      <vt:lpstr>Presentación de PowerPoint</vt:lpstr>
      <vt:lpstr>Presentación de PowerPoint</vt:lpstr>
      <vt:lpstr>Presentación de PowerPoint</vt:lpstr>
      <vt:lpstr>Presentación de PowerPoint</vt:lpstr>
      <vt:lpstr>Listen the next song </vt:lpstr>
      <vt:lpstr>Sing with me</vt:lpstr>
      <vt:lpstr>III- Listen and complete in the blanks</vt:lpstr>
      <vt:lpstr>Time to play </vt:lpstr>
      <vt:lpstr>EXIT TICKET 24 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Equipo Jean Piaget</cp:lastModifiedBy>
  <cp:revision>46</cp:revision>
  <dcterms:created xsi:type="dcterms:W3CDTF">2020-08-03T02:54:47Z</dcterms:created>
  <dcterms:modified xsi:type="dcterms:W3CDTF">2020-09-03T03:33:38Z</dcterms:modified>
</cp:coreProperties>
</file>