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9"/>
  </p:notesMasterIdLst>
  <p:sldIdLst>
    <p:sldId id="310" r:id="rId4"/>
    <p:sldId id="256" r:id="rId5"/>
    <p:sldId id="311" r:id="rId6"/>
    <p:sldId id="312" r:id="rId7"/>
    <p:sldId id="258" r:id="rId8"/>
    <p:sldId id="288" r:id="rId9"/>
    <p:sldId id="315" r:id="rId10"/>
    <p:sldId id="339" r:id="rId11"/>
    <p:sldId id="333" r:id="rId12"/>
    <p:sldId id="334" r:id="rId13"/>
    <p:sldId id="335" r:id="rId14"/>
    <p:sldId id="336" r:id="rId15"/>
    <p:sldId id="337" r:id="rId16"/>
    <p:sldId id="338" r:id="rId17"/>
    <p:sldId id="27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fYHJ4ReM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3GDQdscoH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cAdsj19RA" TargetMode="External"/><Relationship Id="rId2" Type="http://schemas.openxmlformats.org/officeDocument/2006/relationships/hyperlink" Target="https://www.youtube.com/watch?v=tWhNIB6CDA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CLASE VIRTUALES</a:t>
            </a:r>
            <a:br>
              <a:rPr lang="es-CL" sz="2800" dirty="0"/>
            </a:br>
            <a:r>
              <a:rPr lang="es-CL" sz="2800" dirty="0"/>
              <a:t>SEMANA N° 24</a:t>
            </a:r>
            <a:br>
              <a:rPr lang="es-CL" sz="2800" dirty="0"/>
            </a:br>
            <a:r>
              <a:rPr lang="es-CL" sz="2800" dirty="0"/>
              <a:t>FECHA: LUNES 07 DE SEPTIEMBRE</a:t>
            </a:r>
            <a:br>
              <a:rPr lang="es-CL" sz="2800" dirty="0"/>
            </a:br>
            <a:r>
              <a:rPr lang="es-CL" sz="2800" dirty="0"/>
              <a:t>CURSO: 4to</a:t>
            </a:r>
            <a:br>
              <a:rPr lang="es-CL" sz="2800" dirty="0"/>
            </a:br>
            <a:r>
              <a:rPr lang="es-CL" sz="2800" dirty="0"/>
              <a:t>ASIGNATURA: MÚSICA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3806" r="15876" b="18470"/>
          <a:stretch/>
        </p:blipFill>
        <p:spPr bwMode="auto">
          <a:xfrm>
            <a:off x="1" y="1124744"/>
            <a:ext cx="9144000" cy="454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1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16604" r="15876" b="16791"/>
          <a:stretch/>
        </p:blipFill>
        <p:spPr bwMode="auto">
          <a:xfrm>
            <a:off x="0" y="908721"/>
            <a:ext cx="9144000" cy="46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1720" y="5739389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https://www.youtube.com/watch?v=5UfYHJ4ReMA</a:t>
            </a:r>
            <a:endParaRPr lang="es-CL" dirty="0"/>
          </a:p>
          <a:p>
            <a:r>
              <a:rPr lang="es-CL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9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836712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dirty="0"/>
              <a:t>¿Recuerdas qué ritmos se nombraron en la canción?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8843" r="23008" b="24254"/>
          <a:stretch/>
        </p:blipFill>
        <p:spPr bwMode="auto">
          <a:xfrm>
            <a:off x="1403648" y="1844824"/>
            <a:ext cx="6192688" cy="316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403648" y="5301208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cumbia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671900" y="5356930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pascuense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796136" y="5315987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hip hop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483768" y="6165304"/>
            <a:ext cx="40324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¿Cuál es el que más te gustó?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682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339752" y="3356992"/>
            <a:ext cx="2988332" cy="3240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936104" y="908720"/>
            <a:ext cx="7956376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5462" y="1412776"/>
            <a:ext cx="7461681" cy="1143000"/>
          </a:xfrm>
        </p:spPr>
        <p:txBody>
          <a:bodyPr>
            <a:noAutofit/>
          </a:bodyPr>
          <a:lstStyle/>
          <a:p>
            <a:r>
              <a:rPr lang="es-CL" sz="2800" dirty="0"/>
              <a:t>Te invitamos a escuchar otra canción para </a:t>
            </a:r>
            <a:r>
              <a:rPr lang="es-CL" sz="2800" b="1" dirty="0"/>
              <a:t>percutir con tu cuerpo</a:t>
            </a:r>
            <a:r>
              <a:rPr lang="es-CL" sz="2800" dirty="0"/>
              <a:t>. Esta podrás identificar un ritmo distinto a los anteriores. Se llama: </a:t>
            </a:r>
            <a:r>
              <a:rPr lang="fi-FI" sz="2800" b="1" dirty="0"/>
              <a:t>epo i tai tai e.</a:t>
            </a:r>
            <a:r>
              <a:rPr lang="fi-FI" sz="2800" dirty="0"/>
              <a:t> Es del pueblo Maorí de Nueva Zelanda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5724128" y="4149080"/>
            <a:ext cx="226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2"/>
              </a:rPr>
              <a:t>https://www.youtube.com/watch?v=a3GDQdscoHI</a:t>
            </a:r>
            <a:r>
              <a:rPr lang="es-CL" dirty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03648" y="335699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</a:t>
            </a:r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CL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</a:t>
            </a:r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</a:t>
            </a:r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</a:p>
          <a:p>
            <a:pPr algn="ctr"/>
            <a:endParaRPr lang="es-CL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2800" dirty="0"/>
              <a:t>Epo i tai tai e</a:t>
            </a:r>
            <a:br>
              <a:rPr lang="fi-FI" sz="2800" dirty="0"/>
            </a:br>
            <a:r>
              <a:rPr lang="fi-FI" sz="2800" dirty="0"/>
              <a:t>Epo i tai tai e</a:t>
            </a:r>
            <a:br>
              <a:rPr lang="fi-FI" sz="2800" dirty="0"/>
            </a:br>
            <a:r>
              <a:rPr lang="fi-FI" sz="2800" dirty="0"/>
              <a:t>Epo i tai tai </a:t>
            </a:r>
            <a:br>
              <a:rPr lang="fi-FI" sz="2800" dirty="0"/>
            </a:br>
            <a:r>
              <a:rPr lang="fi-FI" sz="2800" dirty="0"/>
              <a:t>epo i tuki tuki</a:t>
            </a:r>
            <a:br>
              <a:rPr lang="fi-FI" sz="2800" dirty="0"/>
            </a:br>
            <a:r>
              <a:rPr lang="fi-FI" sz="2800" dirty="0"/>
              <a:t>epo i tuki tuki e</a:t>
            </a:r>
            <a:endParaRPr lang="es-CL" sz="2800" dirty="0"/>
          </a:p>
        </p:txBody>
      </p:sp>
      <p:sp>
        <p:nvSpPr>
          <p:cNvPr id="8" name="7 Llamada de flecha a la derecha"/>
          <p:cNvSpPr/>
          <p:nvPr/>
        </p:nvSpPr>
        <p:spPr>
          <a:xfrm>
            <a:off x="179512" y="4263191"/>
            <a:ext cx="1992055" cy="12961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Escribe la canción en tu cuaderno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7003"/>
            <a:ext cx="936104" cy="11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71" y="437120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2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51520" y="1484784"/>
            <a:ext cx="8712968" cy="3384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xplosión 1"/>
          <p:cNvSpPr/>
          <p:nvPr/>
        </p:nvSpPr>
        <p:spPr>
          <a:xfrm>
            <a:off x="755576" y="260648"/>
            <a:ext cx="7128792" cy="12241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DESAFÍO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484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/>
              <a:t>Se relaciona con un juego de </a:t>
            </a:r>
            <a:r>
              <a:rPr lang="es-CL" sz="2800" b="1" dirty="0"/>
              <a:t>percusión de manos</a:t>
            </a:r>
            <a:r>
              <a:rPr lang="es-CL" sz="2800" dirty="0"/>
              <a:t>. Los juegos de percusión de manos consisten en llevar el ritmo de una canción, chocando las palmas de las manos, entre uno o más participantes. Son muy divertidos, sobretodo, por la combinación de ritmos que tienen. El juego que vamos a realizar para este desafío musical se llama: «</a:t>
            </a:r>
            <a:r>
              <a:rPr lang="es-CL" sz="2800" b="1" dirty="0"/>
              <a:t>chocolate</a:t>
            </a:r>
            <a:r>
              <a:rPr lang="es-CL" sz="2800" dirty="0"/>
              <a:t>»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18355" y="6165033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https://www.youtube.com/watch?v=tWhNIB6CDA0</a:t>
            </a:r>
            <a:r>
              <a:rPr lang="es-CL" dirty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35896" y="5244075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https://www.youtube.com/watch?v=cBcAdsj19RA</a:t>
            </a:r>
            <a:r>
              <a:rPr lang="es-CL" dirty="0"/>
              <a:t> </a:t>
            </a:r>
          </a:p>
        </p:txBody>
      </p:sp>
      <p:sp>
        <p:nvSpPr>
          <p:cNvPr id="8" name="7 Llamada de flecha a la derecha"/>
          <p:cNvSpPr/>
          <p:nvPr/>
        </p:nvSpPr>
        <p:spPr>
          <a:xfrm>
            <a:off x="251520" y="5013176"/>
            <a:ext cx="3384376" cy="60023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PRACTICA CÓMO REALIZAR EL DESAFÍO</a:t>
            </a:r>
          </a:p>
        </p:txBody>
      </p:sp>
      <p:sp>
        <p:nvSpPr>
          <p:cNvPr id="9" name="8 Llamada de flecha a la derecha"/>
          <p:cNvSpPr/>
          <p:nvPr/>
        </p:nvSpPr>
        <p:spPr>
          <a:xfrm>
            <a:off x="233979" y="6049584"/>
            <a:ext cx="3384376" cy="60023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REALIZA EL DESAFÍO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5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23" y="3870979"/>
            <a:ext cx="936104" cy="11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1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/>
              <a:t>TICKET DE SALIDA</a:t>
            </a:r>
            <a:br>
              <a:rPr lang="es-CL" sz="2400" b="1" dirty="0"/>
            </a:br>
            <a:r>
              <a:rPr lang="es-CL" sz="2400" b="1" dirty="0"/>
              <a:t>Semana 24</a:t>
            </a:r>
            <a:br>
              <a:rPr lang="es-CL" sz="2400" b="1" dirty="0"/>
            </a:br>
            <a:r>
              <a:rPr lang="es-CL" sz="2400" b="1" dirty="0"/>
              <a:t>Música 4to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Enviar fotografía de este ticket de salida al </a:t>
            </a:r>
          </a:p>
          <a:p>
            <a:pPr algn="ctr"/>
            <a:r>
              <a:rPr lang="es-MX" sz="1600" dirty="0"/>
              <a:t>Correo francisco.Vargas@colegio-jeanpiaget.cl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1632027"/>
            <a:ext cx="8370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Responde las siguientes preguntas: </a:t>
            </a:r>
          </a:p>
          <a:p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¿Qué es el ritmo?</a:t>
            </a:r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Nombra 2 ejemplos de ritmos que hayas aprendido en esta clase.</a:t>
            </a:r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¿Por qué trabajamos la percusión del cuerpo en esta clase?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25928"/>
              </p:ext>
            </p:extLst>
          </p:nvPr>
        </p:nvGraphicFramePr>
        <p:xfrm>
          <a:off x="467544" y="1556792"/>
          <a:ext cx="8136904" cy="287764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MÚSICA °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/>
                        <a:t>OA 4: Cantar (al unísono y cánones simples, entre otros) y tocar instrumentos de percusión y melódicos (</a:t>
                      </a:r>
                      <a:r>
                        <a:rPr lang="es-CL" sz="1400" dirty="0" err="1"/>
                        <a:t>metalófono</a:t>
                      </a:r>
                      <a:r>
                        <a:rPr lang="es-CL" sz="1400" dirty="0"/>
                        <a:t>, flauta dulce u otros).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/>
                        <a:t>Participan activamente en una variedad de cantos, juegos y</a:t>
                      </a:r>
                      <a:r>
                        <a:rPr lang="es-CL" sz="1400" baseline="0" dirty="0"/>
                        <a:t> </a:t>
                      </a:r>
                      <a:r>
                        <a:rPr lang="es-CL" sz="1400" dirty="0"/>
                        <a:t>versos rítmicos de origen o inspiración folclórica chilena.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ritmo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distintos ritmos y aprender a percutir con el cuerpo.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3" y="338746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34354" y="4210142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>
                <a:latin typeface="Comic Sans MS" pitchFamily="66" charset="0"/>
              </a:rPr>
              <a:t>Para comenzar la clase y activar tus conocimientos, responde en forma oral, las siguientes preguntas: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619672" y="3125074"/>
            <a:ext cx="6322777" cy="1872208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¿Recuerdas qué canciones han trabajado las últimas clases?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¿Has escuchado la palabra RITMO?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¿A  qué crees que se refiere ese concepto?</a:t>
            </a:r>
          </a:p>
          <a:p>
            <a:pPr algn="ctr"/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latin typeface="Comic Sans MS" pitchFamily="66" charset="0"/>
              </a:rPr>
              <a:t>ACTIVANDO NUESTROS CONOCIMIENTOS</a:t>
            </a: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07" y="5207215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26208" y="1628800"/>
            <a:ext cx="6408712" cy="655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ritmo?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8726" y="2564904"/>
            <a:ext cx="6787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Es una combinación de 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SONIDOS</a:t>
            </a:r>
            <a:r>
              <a:rPr lang="es-C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800" dirty="0"/>
              <a:t>y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SILENCIOS.</a:t>
            </a:r>
          </a:p>
          <a:p>
            <a:pPr algn="just"/>
            <a:r>
              <a:rPr lang="es-CL" sz="2800" dirty="0"/>
              <a:t>Toda música tiene ritmo y es muy importante porque se relaciona al movimiento corporal de las personas. Cuando repetimos el mismo ritmo muchas veces, creamos un patrón rítmico, esto hace que podamos identificarlos. </a:t>
            </a:r>
          </a:p>
        </p:txBody>
      </p:sp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81" y="217437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59632" y="404664"/>
            <a:ext cx="5831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OBJETIVO</a:t>
            </a:r>
            <a:r>
              <a:rPr lang="es-CL" sz="2400" dirty="0"/>
              <a:t>: </a:t>
            </a:r>
            <a:r>
              <a:rPr lang="es-CL" sz="2400" dirty="0">
                <a:ea typeface="Calibri"/>
                <a:cs typeface="Times New Roman"/>
              </a:rPr>
              <a:t>Identificar distintos ritmos y aprender a percutir con el cuerpo.</a:t>
            </a:r>
          </a:p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6" y="0"/>
            <a:ext cx="9169976" cy="683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6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1"/>
          <p:cNvSpPr/>
          <p:nvPr/>
        </p:nvSpPr>
        <p:spPr>
          <a:xfrm>
            <a:off x="-19634" y="1628800"/>
            <a:ext cx="8912113" cy="31683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dirty="0"/>
              <a:t>¿Se te ocurre algún ritmo de alguna canción?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102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99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662</Words>
  <Application>Microsoft Office PowerPoint</Application>
  <PresentationFormat>Presentación en pantalla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Tema de Office</vt:lpstr>
      <vt:lpstr>1_Tema de Office</vt:lpstr>
      <vt:lpstr>5_Tema de Office</vt:lpstr>
      <vt:lpstr>PLANIFICACIÓN  PARA CLASE VIRTUALES SEMANA N° 24 FECHA: LUNES 07 DE SEPTIEMBRE CURSO: 4to ASIGNATURA: MÚSICA</vt:lpstr>
      <vt:lpstr>Presentación de PowerPoint</vt:lpstr>
      <vt:lpstr>Presentación de PowerPoint</vt:lpstr>
      <vt:lpstr>Presentación de PowerPoint</vt:lpstr>
      <vt:lpstr>Importante:</vt:lpstr>
      <vt:lpstr>Para comenzar la clase y activar tus conocimientos, responde en forma oral, las siguientes preguntas:</vt:lpstr>
      <vt:lpstr>Presentación de PowerPoint</vt:lpstr>
      <vt:lpstr>Presentación de PowerPoint</vt:lpstr>
      <vt:lpstr>¿Se te ocurre algún ritmo de alguna canción?</vt:lpstr>
      <vt:lpstr>Presentación de PowerPoint</vt:lpstr>
      <vt:lpstr>Presentación de PowerPoint</vt:lpstr>
      <vt:lpstr>Presentación de PowerPoint</vt:lpstr>
      <vt:lpstr>Te invitamos a escuchar otra canción para percutir con tu cuerpo. Esta podrás identificar un ritmo distinto a los anteriores. Se llama: epo i tai tai e. Es del pueblo Maorí de Nueva Zelanda</vt:lpstr>
      <vt:lpstr>DESAFÍO MUSICAL</vt:lpstr>
      <vt:lpstr>TICKET DE SALIDA Semana 24 Música 4to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114</cp:revision>
  <dcterms:created xsi:type="dcterms:W3CDTF">2020-07-06T03:06:52Z</dcterms:created>
  <dcterms:modified xsi:type="dcterms:W3CDTF">2020-09-07T11:59:52Z</dcterms:modified>
</cp:coreProperties>
</file>