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8" r:id="rId2"/>
    <p:sldId id="256" r:id="rId3"/>
    <p:sldId id="310" r:id="rId4"/>
    <p:sldId id="304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297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11-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CAJA DE FÓSFOROS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805412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77268491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01748298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597545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PLANTA</a:t>
                      </a:r>
                    </a:p>
                    <a:p>
                      <a:pPr algn="ctr"/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ALZADO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PERFIL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122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967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3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MESA DEL COMEDOR</a:t>
            </a:r>
            <a:endParaRPr lang="es-CL" u="sng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81244857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0255477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99121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PLANTA</a:t>
                      </a:r>
                    </a:p>
                    <a:p>
                      <a:pPr algn="ctr"/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ALZADO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PERFIL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63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18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1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ESTUCHE</a:t>
            </a:r>
            <a:endParaRPr lang="es-CL" u="sng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81244857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0255477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99121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PLANTA</a:t>
                      </a:r>
                    </a:p>
                    <a:p>
                      <a:pPr algn="ctr"/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ALZADO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VISTA DE PERFIL</a:t>
                      </a:r>
                      <a:endParaRPr lang="es-C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63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18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4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507622" y="271736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smtClean="0"/>
              <a:t> </a:t>
            </a:r>
            <a:r>
              <a:rPr lang="es-CL" sz="2000" b="1" dirty="0" smtClean="0"/>
              <a:t>Tecnología</a:t>
            </a:r>
          </a:p>
          <a:p>
            <a:pPr algn="ctr"/>
            <a:r>
              <a:rPr lang="es-CL" sz="2000" b="1" dirty="0" smtClean="0"/>
              <a:t>SEMANA 24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¿Qué necesidades satisface el estuche? Explica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 smtClean="0"/>
              <a:t>2) Al estar presenta en la clase online ¿Qué vista observas de tú objeto?</a:t>
            </a:r>
          </a:p>
          <a:p>
            <a:r>
              <a:rPr lang="es-CL" sz="1600" b="1" dirty="0" smtClean="0"/>
              <a:t>(computador, teléfono, Tablet) Explica</a:t>
            </a:r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/>
              <a:t>3</a:t>
            </a:r>
            <a:r>
              <a:rPr lang="es-CL" sz="1600" b="1" dirty="0" smtClean="0"/>
              <a:t>) </a:t>
            </a:r>
            <a:r>
              <a:rPr lang="es-CL" sz="1600" b="1" dirty="0"/>
              <a:t>¿En qué actividad de tú vida diaria </a:t>
            </a:r>
            <a:r>
              <a:rPr lang="es-CL" sz="1600" b="1" dirty="0" smtClean="0"/>
              <a:t>utilizas la mesa del comedor? </a:t>
            </a:r>
            <a:r>
              <a:rPr lang="es-CL" sz="1600" b="1" dirty="0"/>
              <a:t>Explica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3378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97362"/>
              </p:ext>
            </p:extLst>
          </p:nvPr>
        </p:nvGraphicFramePr>
        <p:xfrm>
          <a:off x="389131" y="332656"/>
          <a:ext cx="8136904" cy="5149309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4°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dibujo técnico o usando TIC; explorando y transformando productos existentes </a:t>
                      </a:r>
                    </a:p>
                    <a:p>
                      <a:r>
                        <a:rPr lang="es-C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 </a:t>
                      </a:r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Dibujan objetos tecnológicos que den respuesta a un problema por medio de croquis bocetos y las vistas principales (alzado, planta y perfil). </a:t>
                      </a:r>
                    </a:p>
                    <a:p>
                      <a:endParaRPr lang="es-CL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Diseñar o dibujar un objeto tecnológico que resuelva una necesidad humana específica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necesidades podemos satisfacer con una lavadora? </a:t>
            </a:r>
          </a:p>
          <a:p>
            <a:endParaRPr lang="es-CL" sz="2800" dirty="0"/>
          </a:p>
          <a:p>
            <a:r>
              <a:rPr lang="es-CL" sz="2800" dirty="0" smtClean="0"/>
              <a:t>¿Qué forma tiene una lavadora?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VISTAS DE UN OBJETO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r>
              <a:rPr lang="es-CL" dirty="0"/>
              <a:t> Se denominan </a:t>
            </a:r>
            <a:r>
              <a:rPr lang="es-CL" b="1" dirty="0"/>
              <a:t>vistas</a:t>
            </a:r>
            <a:r>
              <a:rPr lang="es-CL" dirty="0"/>
              <a:t> principales de un </a:t>
            </a:r>
            <a:r>
              <a:rPr lang="es-CL" b="1" dirty="0"/>
              <a:t>objeto</a:t>
            </a:r>
            <a:r>
              <a:rPr lang="es-CL" dirty="0"/>
              <a:t>, a las </a:t>
            </a:r>
            <a:r>
              <a:rPr lang="es-CL" dirty="0" smtClean="0"/>
              <a:t>proyecciones de distintas </a:t>
            </a:r>
            <a:r>
              <a:rPr lang="es-CL" dirty="0"/>
              <a:t>direcciones desde donde se </a:t>
            </a:r>
            <a:r>
              <a:rPr lang="es-CL" dirty="0" smtClean="0"/>
              <a:t>mire un objeto</a:t>
            </a:r>
            <a:endParaRPr lang="es-CL" dirty="0"/>
          </a:p>
        </p:txBody>
      </p:sp>
      <p:pic>
        <p:nvPicPr>
          <p:cNvPr id="1026" name="Picture 2" descr="Obtención de las vistas de un objet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69302"/>
            <a:ext cx="3504719" cy="397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84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Vista de planta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r>
              <a:rPr lang="es-CL" dirty="0" smtClean="0"/>
              <a:t>Es la vista desde arriba de un objeto</a:t>
            </a:r>
            <a:endParaRPr lang="es-CL" dirty="0"/>
          </a:p>
        </p:txBody>
      </p:sp>
      <p:pic>
        <p:nvPicPr>
          <p:cNvPr id="2050" name="Picture 2" descr="vista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20155"/>
            <a:ext cx="48768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8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VISTA DE  ALZADO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/>
          <a:lstStyle/>
          <a:p>
            <a:r>
              <a:rPr lang="es-CL" dirty="0" smtClean="0"/>
              <a:t>Es la vista del objeto desde el frente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2852936"/>
            <a:ext cx="606289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1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VISTA DE PERFIL 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r>
              <a:rPr lang="es-CL" dirty="0"/>
              <a:t>Resultado de dibujar el </a:t>
            </a:r>
            <a:r>
              <a:rPr lang="es-CL" b="1" dirty="0"/>
              <a:t>objeto</a:t>
            </a:r>
            <a:r>
              <a:rPr lang="es-CL" dirty="0"/>
              <a:t> visto desde el lateral.</a:t>
            </a:r>
          </a:p>
        </p:txBody>
      </p:sp>
      <p:pic>
        <p:nvPicPr>
          <p:cNvPr id="4098" name="Picture 2" descr="vista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10" y="2564904"/>
            <a:ext cx="5041390" cy="22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2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AHORA QUE YA SABEMOS SOBRE LOS DIFERENTES TIPOS DE VISTAS DE UN OBJETO, ES MOMENTO DE OBSERVAR NUESTRO ENTORNO </a:t>
            </a:r>
            <a:r>
              <a:rPr lang="es-CL" dirty="0" smtClean="0"/>
              <a:t>E </a:t>
            </a:r>
            <a:r>
              <a:rPr lang="es-CL" dirty="0" smtClean="0"/>
              <a:t>IDENTIFICAR CADA UNA DE SUS PARTES.</a:t>
            </a:r>
            <a:endParaRPr lang="es-CL" dirty="0"/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384</Words>
  <Application>Microsoft Office PowerPoint</Application>
  <PresentationFormat>Presentación en pantalla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PLANIFICACIÓN  CLASES VIRTUALES SEMANA N° 24 FECHA : 11- Septiembre-2020</vt:lpstr>
      <vt:lpstr>Presentación de PowerPoint</vt:lpstr>
      <vt:lpstr>Reglas para una buena clase </vt:lpstr>
      <vt:lpstr>Inicio Activación Conocimientos Previos</vt:lpstr>
      <vt:lpstr>VISTAS DE UN OBJETO</vt:lpstr>
      <vt:lpstr>Vista de planta</vt:lpstr>
      <vt:lpstr>VISTA DE  ALZADO</vt:lpstr>
      <vt:lpstr>VISTA DE PERFIL </vt:lpstr>
      <vt:lpstr>MANOS A LA OBRA</vt:lpstr>
      <vt:lpstr>CAJA DE FÓSFOROS</vt:lpstr>
      <vt:lpstr>MESA DEL COMEDOR</vt:lpstr>
      <vt:lpstr>ESTUCHE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126</cp:revision>
  <dcterms:created xsi:type="dcterms:W3CDTF">2020-07-06T03:06:52Z</dcterms:created>
  <dcterms:modified xsi:type="dcterms:W3CDTF">2020-09-05T17:55:42Z</dcterms:modified>
</cp:coreProperties>
</file>