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256" r:id="rId3"/>
    <p:sldId id="310" r:id="rId4"/>
    <p:sldId id="304" r:id="rId5"/>
    <p:sldId id="313" r:id="rId6"/>
    <p:sldId id="322" r:id="rId7"/>
    <p:sldId id="321" r:id="rId8"/>
    <p:sldId id="320" r:id="rId9"/>
    <p:sldId id="323" r:id="rId10"/>
    <p:sldId id="29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73" d="100"/>
          <a:sy n="73" d="100"/>
        </p:scale>
        <p:origin x="13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40" y="251749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</a:t>
            </a:r>
            <a:r>
              <a:rPr lang="es-CL" sz="2800" dirty="0" smtClean="0"/>
              <a:t>26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22</a:t>
            </a:r>
            <a:r>
              <a:rPr lang="es-CL" sz="2800" dirty="0" smtClean="0"/>
              <a:t>- </a:t>
            </a:r>
            <a:r>
              <a:rPr lang="es-CL" sz="2800" dirty="0" smtClean="0"/>
              <a:t>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502" y="-1292504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223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Artes Visuales</a:t>
            </a:r>
          </a:p>
          <a:p>
            <a:pPr algn="ctr"/>
            <a:r>
              <a:rPr lang="es-CL" sz="2000" b="1" dirty="0" smtClean="0"/>
              <a:t>SEMANA </a:t>
            </a:r>
            <a:r>
              <a:rPr lang="es-CL" sz="2000" b="1" dirty="0" smtClean="0"/>
              <a:t>26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1) Seleccionar alguna </a:t>
            </a:r>
            <a:r>
              <a:rPr lang="es-CL" sz="2000" b="1" dirty="0" smtClean="0"/>
              <a:t>artesanía precolombina y explica que es y porque llamo tú atención.</a:t>
            </a:r>
          </a:p>
          <a:p>
            <a:endParaRPr lang="es-CL" sz="2000" b="1" dirty="0"/>
          </a:p>
          <a:p>
            <a:r>
              <a:rPr lang="es-CL" sz="2000" b="1" dirty="0"/>
              <a:t>2) </a:t>
            </a:r>
            <a:r>
              <a:rPr lang="es-CL" sz="2000" b="1" dirty="0" smtClean="0"/>
              <a:t> </a:t>
            </a:r>
            <a:r>
              <a:rPr lang="es-CL" sz="2000" b="1" dirty="0" smtClean="0"/>
              <a:t>¿Con qué materiales crees tú que se realizaban los textiles precolombinos? Fundamenta</a:t>
            </a:r>
            <a:endParaRPr lang="es-CL" sz="2000" b="1" dirty="0"/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sz="2000" b="1" dirty="0" smtClean="0"/>
              <a:t> ¿Con qué otro material crees tú que podríamos realizar un textil? Fundamenta</a:t>
            </a:r>
            <a:endParaRPr lang="es-CL" sz="2000" b="1" dirty="0" smtClean="0"/>
          </a:p>
          <a:p>
            <a:endParaRPr lang="es-CL" sz="2000" b="1" dirty="0"/>
          </a:p>
          <a:p>
            <a:endParaRPr lang="es-CL" sz="2000" b="1" dirty="0" smtClean="0"/>
          </a:p>
          <a:p>
            <a:endParaRPr lang="es-CL" b="1" dirty="0"/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83985" y="5157192"/>
            <a:ext cx="4908495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</a:t>
            </a:r>
            <a:r>
              <a:rPr lang="es-CL" dirty="0" smtClean="0"/>
              <a:t>Alicia.cuellar@colegio-jeanPiaget.cl</a:t>
            </a:r>
            <a:endParaRPr lang="es-CL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608" y="4629083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0124"/>
              </p:ext>
            </p:extLst>
          </p:nvPr>
        </p:nvGraphicFramePr>
        <p:xfrm>
          <a:off x="389131" y="332656"/>
          <a:ext cx="8136904" cy="6470729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Visuales</a:t>
                      </a: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4°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Patricia Osorio 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trabajos de arte con un propósito expresivo personal y basados en la observación del:</a:t>
                      </a:r>
                    </a:p>
                    <a:p>
                      <a:pPr lvl="0"/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natural: naturaleza y paisaje americano </a:t>
                      </a:r>
                    </a:p>
                    <a:p>
                      <a:pPr lvl="0"/>
                      <a:r>
                        <a:rPr lang="es-C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 América y sus tradiciones (cultura precolombina, tradiciones y artesanía americana)</a:t>
                      </a: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C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artístico: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 precolombino </a:t>
                      </a: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de movimientos artísticos como muralismo mexicano, naif y surrealismo en Chile, Latinoamérica y en el resto del mundo. (OA 1)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-Seleccionan obras de arte como referentes para la creación personal.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Seleccionan adecuadamente materiales para la creación personal en relación con el propósito expresivo.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Crean trabajos de arte de pintura y artesanía, basados en la observación de arte rupestre chileno, textiles, cerámica y máscaras del arte precolombino.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Demostrar disposición a expresar artísticamente las propias ideas y sentimientos.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Realizar tejidos con cartulinas de color y papel de volantín torcido.</a:t>
                      </a:r>
                      <a:endParaRPr lang="es-C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sabes sobre los </a:t>
            </a:r>
            <a:r>
              <a:rPr lang="es-CL" sz="2800" dirty="0" smtClean="0"/>
              <a:t>tejidos</a:t>
            </a:r>
            <a:r>
              <a:rPr lang="es-CL" sz="2800" dirty="0" smtClean="0"/>
              <a:t>? </a:t>
            </a:r>
            <a:endParaRPr lang="es-CL" sz="2800" dirty="0" smtClean="0"/>
          </a:p>
          <a:p>
            <a:endParaRPr lang="es-CL" sz="2800" dirty="0"/>
          </a:p>
          <a:p>
            <a:r>
              <a:rPr lang="es-CL" sz="2800" dirty="0" smtClean="0"/>
              <a:t>¿</a:t>
            </a:r>
            <a:r>
              <a:rPr lang="es-CL" sz="2800" dirty="0" smtClean="0"/>
              <a:t>Conoces a alguien que realice artesanía?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Textiles</a:t>
            </a:r>
            <a:r>
              <a:rPr lang="es-CL" u="sng" dirty="0" smtClean="0"/>
              <a:t> </a:t>
            </a:r>
            <a:r>
              <a:rPr lang="es-CL" u="sng" dirty="0"/>
              <a:t>P</a:t>
            </a:r>
            <a:r>
              <a:rPr lang="es-CL" u="sng" dirty="0" smtClean="0"/>
              <a:t>recolombina 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709120"/>
          </a:xfrm>
        </p:spPr>
        <p:txBody>
          <a:bodyPr>
            <a:normAutofit fontScale="85000" lnSpcReduction="10000"/>
          </a:bodyPr>
          <a:lstStyle/>
          <a:p>
            <a:r>
              <a:rPr lang="es-CL" dirty="0"/>
              <a:t>En los Andes, el tejido precedió a la alfarería, la agricultura y la vida aldeana. Hace cinco mil años, se comenzaron a utilizar el algodón y la fibra de los camélidos andinos para la confección de los primeros </a:t>
            </a:r>
            <a:r>
              <a:rPr lang="es-CL" b="1" dirty="0"/>
              <a:t>textiles</a:t>
            </a:r>
            <a:r>
              <a:rPr lang="es-CL" dirty="0"/>
              <a:t>, algunos de los cuales se hicieron siguiendo la técnica de las antiguas esteras vegetales.</a:t>
            </a:r>
            <a:endParaRPr lang="es-CL" sz="2800" dirty="0">
              <a:latin typeface="Comic Sans MS" pitchFamily="66" charset="0"/>
            </a:endParaRPr>
          </a:p>
        </p:txBody>
      </p:sp>
      <p:pic>
        <p:nvPicPr>
          <p:cNvPr id="1026" name="Picture 2" descr="Tejidos funerarios – Museo Chileno de Arte Precolombino Vitrinas - Museo  Chileno de Arte Precolomb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410" y="2780928"/>
            <a:ext cx="3744333" cy="214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16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¿Quienes los realizaron?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4690864" cy="4349080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Por un lado, la tradición china ubica su invención en la época del Emperador Amarillo. Mientras, algunos han establecido </a:t>
            </a:r>
            <a:r>
              <a:rPr lang="es-CL" b="1" dirty="0"/>
              <a:t>que</a:t>
            </a:r>
            <a:r>
              <a:rPr lang="es-CL" dirty="0"/>
              <a:t> el telar fue inventado por los indígenas sudamericanos. Otros aseguran </a:t>
            </a:r>
            <a:r>
              <a:rPr lang="es-CL" b="1" dirty="0"/>
              <a:t>que</a:t>
            </a:r>
            <a:r>
              <a:rPr lang="es-CL" dirty="0"/>
              <a:t> fue desarrollado en el período Neolítico en Mesopotamia</a:t>
            </a:r>
            <a:endParaRPr lang="es-CL" dirty="0"/>
          </a:p>
        </p:txBody>
      </p:sp>
      <p:pic>
        <p:nvPicPr>
          <p:cNvPr id="2050" name="Picture 2" descr="indio-y-piel-roja-imagen-animada-002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866" y="1916832"/>
            <a:ext cx="3675563" cy="381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87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u="sng" dirty="0" smtClean="0"/>
              <a:t>EJEMPLO DE </a:t>
            </a:r>
            <a:r>
              <a:rPr lang="es-CL" u="sng" dirty="0" smtClean="0"/>
              <a:t>TEXTILES</a:t>
            </a:r>
            <a:endParaRPr lang="es-CL" u="sng" dirty="0"/>
          </a:p>
        </p:txBody>
      </p:sp>
      <p:pic>
        <p:nvPicPr>
          <p:cNvPr id="3074" name="Picture 2" descr="Introducción Sala textil – Museo Chileno de Arte Precolombino Vitrinas -  Museo Chileno de Arte Precolomb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8760"/>
            <a:ext cx="2674113" cy="267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rte Precolombino | Emol F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083" y="1669449"/>
            <a:ext cx="2733675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100+ mejores imágenes de Polito en 2020 | arte peruano, disenos de unas,  alpac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71775"/>
            <a:ext cx="22479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textiles: Paracas, Pre-Columbian, South of Perú. | Peruvian art, Textile  fiber art, Textile 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0" y="4127254"/>
            <a:ext cx="3727942" cy="232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 A CREAR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7499176" cy="4483485"/>
          </a:xfrm>
        </p:spPr>
        <p:txBody>
          <a:bodyPr>
            <a:normAutofit/>
          </a:bodyPr>
          <a:lstStyle/>
          <a:p>
            <a:r>
              <a:rPr lang="es-CL" sz="2400" dirty="0" smtClean="0"/>
              <a:t>AHORA QUE YA SABEMOS Y CONOCEMOS UN POCO MÁS SOBRE LOS </a:t>
            </a:r>
            <a:r>
              <a:rPr lang="es-CL" sz="2400" dirty="0" smtClean="0"/>
              <a:t>TEXTILES</a:t>
            </a:r>
            <a:r>
              <a:rPr lang="es-CL" sz="2400" dirty="0" smtClean="0"/>
              <a:t>, </a:t>
            </a:r>
            <a:r>
              <a:rPr lang="es-CL" sz="2400" dirty="0" smtClean="0"/>
              <a:t>ES MOMENTO DE COMENZAR A CREAR:</a:t>
            </a:r>
          </a:p>
          <a:p>
            <a:pPr marL="0" indent="0">
              <a:buNone/>
            </a:pPr>
            <a:r>
              <a:rPr lang="es-CL" sz="2400" dirty="0" smtClean="0"/>
              <a:t> </a:t>
            </a:r>
            <a:r>
              <a:rPr lang="es-CL" sz="2400" dirty="0" smtClean="0"/>
              <a:t>1- corta tiritas de 2cm de diferentes colores. </a:t>
            </a:r>
          </a:p>
          <a:p>
            <a:pPr marL="0" indent="0">
              <a:buNone/>
            </a:pPr>
            <a:r>
              <a:rPr lang="es-CL" sz="2400" dirty="0" smtClean="0"/>
              <a:t>2- realiza un margen de 2cm a cada lado de tú cartulina.</a:t>
            </a:r>
          </a:p>
          <a:p>
            <a:pPr marL="0" indent="0">
              <a:buNone/>
            </a:pPr>
            <a:r>
              <a:rPr lang="es-CL" sz="2400" dirty="0" smtClean="0"/>
              <a:t>3- traza líneas de 2cm dentro del margen. </a:t>
            </a:r>
          </a:p>
          <a:p>
            <a:pPr marL="0" indent="0">
              <a:buNone/>
            </a:pPr>
            <a:r>
              <a:rPr lang="es-CL" sz="2400" dirty="0" smtClean="0"/>
              <a:t>4- corta las líneas realizadas sin salirte de los márgenes. </a:t>
            </a:r>
          </a:p>
          <a:p>
            <a:pPr marL="0" indent="0">
              <a:buNone/>
            </a:pPr>
            <a:r>
              <a:rPr lang="es-CL" sz="2400" dirty="0" smtClean="0"/>
              <a:t>5- comienza a pasar las tiritas de papel de colores intercalando (arriba y abajo) hasta terminar la cartulina.</a:t>
            </a:r>
            <a:endParaRPr lang="es-CL" sz="2400" dirty="0" smtClean="0"/>
          </a:p>
        </p:txBody>
      </p:sp>
      <p:pic>
        <p:nvPicPr>
          <p:cNvPr id="4098" name="Picture 2" descr="indio-y-piel-roja-imagen-animada-00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891434"/>
            <a:ext cx="1595291" cy="285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6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EJEMPLO</a:t>
            </a:r>
            <a:endParaRPr lang="es-CL" u="sng" dirty="0"/>
          </a:p>
        </p:txBody>
      </p:sp>
      <p:pic>
        <p:nvPicPr>
          <p:cNvPr id="5122" name="Picture 2" descr="Manualidades con papel trenzado: fotos ideas para niños (Foto) | Ella Ho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5983348" cy="388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ómo hacer trenzados con papel | Pequeoc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33056"/>
            <a:ext cx="3696345" cy="277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7956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492</Words>
  <Application>Microsoft Office PowerPoint</Application>
  <PresentationFormat>Presentación en pantalla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Tema de Office</vt:lpstr>
      <vt:lpstr>PLANIFICACIÓN  CLASES VIRTUALES SEMANA N° 26 FECHA : 22- septiembre-2020</vt:lpstr>
      <vt:lpstr>Presentación de PowerPoint</vt:lpstr>
      <vt:lpstr>Reglas para una buena clase </vt:lpstr>
      <vt:lpstr>Inicio Activación Conocimientos Previos</vt:lpstr>
      <vt:lpstr>Textiles Precolombina </vt:lpstr>
      <vt:lpstr>¿Quienes los realizaron? </vt:lpstr>
      <vt:lpstr>EJEMPLO DE TEXTILES</vt:lpstr>
      <vt:lpstr> A CREAR</vt:lpstr>
      <vt:lpstr>EJEMPLO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Usuario de Windows</cp:lastModifiedBy>
  <cp:revision>122</cp:revision>
  <dcterms:created xsi:type="dcterms:W3CDTF">2020-07-06T03:06:52Z</dcterms:created>
  <dcterms:modified xsi:type="dcterms:W3CDTF">2020-09-08T02:51:21Z</dcterms:modified>
</cp:coreProperties>
</file>