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305" r:id="rId6"/>
    <p:sldId id="317" r:id="rId7"/>
    <p:sldId id="320" r:id="rId8"/>
    <p:sldId id="300" r:id="rId9"/>
    <p:sldId id="322" r:id="rId10"/>
    <p:sldId id="323" r:id="rId11"/>
    <p:sldId id="324" r:id="rId12"/>
    <p:sldId id="319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212156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smtClean="0"/>
              <a:t>° </a:t>
            </a:r>
            <a:r>
              <a:rPr lang="es-CL" sz="2800" smtClean="0"/>
              <a:t>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</a:t>
            </a:r>
            <a:r>
              <a:rPr lang="es-CL" sz="2800" smtClean="0"/>
              <a:t>: </a:t>
            </a:r>
            <a:r>
              <a:rPr lang="es-CL" sz="2800" smtClean="0"/>
              <a:t>25</a:t>
            </a:r>
            <a:r>
              <a:rPr lang="es-CL" sz="2800" smtClean="0"/>
              <a:t>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484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cto de Fiestas Patrias Colegio La Paz – Colegio La Paz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1" y="93720"/>
            <a:ext cx="1463669" cy="1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5616" y="404664"/>
            <a:ext cx="649106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2. Observa </a:t>
            </a:r>
            <a:r>
              <a:rPr lang="es-ES" dirty="0"/>
              <a:t>la imagen. Luego, señala dos ejemplos de interacción entre los factores bióticos </a:t>
            </a:r>
            <a:r>
              <a:rPr lang="es-ES" dirty="0" smtClean="0"/>
              <a:t>y abióticos </a:t>
            </a:r>
            <a:r>
              <a:rPr lang="es-ES" dirty="0"/>
              <a:t>del ecosistema.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6" y="1412776"/>
            <a:ext cx="7416824" cy="3181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4941168"/>
            <a:ext cx="8383760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a.</a:t>
            </a: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b. 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3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1331640" cy="16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691680" y="404664"/>
            <a:ext cx="864096" cy="73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75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85194"/>
            <a:ext cx="5636468" cy="6675981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51520" y="1916832"/>
            <a:ext cx="2304256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Según lo que hemos trabajado en clases… 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1115616" y="3048035"/>
            <a:ext cx="360040" cy="5760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/>
          <p:cNvSpPr/>
          <p:nvPr/>
        </p:nvSpPr>
        <p:spPr>
          <a:xfrm>
            <a:off x="395536" y="4005064"/>
            <a:ext cx="2088232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¿Qué tipos de interacciones observas  en esta imagen?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7524" y="142965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93661" y="2221108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1400" b="1" dirty="0"/>
              <a:t>Los organismos poseen diversos comportamientos de interacción con el </a:t>
            </a:r>
            <a:r>
              <a:rPr lang="es-ES" sz="1400" b="1" dirty="0" smtClean="0"/>
              <a:t>medioambiente. Los </a:t>
            </a:r>
            <a:r>
              <a:rPr lang="es-ES" sz="1400" b="1" dirty="0"/>
              <a:t>reptiles son organismos que no presentan una temperatura corporal estable, por lo </a:t>
            </a:r>
            <a:r>
              <a:rPr lang="es-ES" sz="1400" b="1" dirty="0" smtClean="0"/>
              <a:t>tanto cuando </a:t>
            </a:r>
            <a:r>
              <a:rPr lang="es-ES" sz="1400" b="1" dirty="0"/>
              <a:t>baja su temperatura es probable que los reptiles:</a:t>
            </a:r>
          </a:p>
          <a:p>
            <a:pPr algn="just"/>
            <a:r>
              <a:rPr lang="es-ES" sz="1400" b="1" dirty="0"/>
              <a:t>A. Se refugien bajo una roca, para evitar los rayos del sol.</a:t>
            </a:r>
          </a:p>
          <a:p>
            <a:pPr algn="just"/>
            <a:r>
              <a:rPr lang="es-ES" sz="1400" b="1" dirty="0"/>
              <a:t>B. Descansen sobre una roca, de esta forma obtendrán energía del sol.</a:t>
            </a:r>
          </a:p>
          <a:p>
            <a:pPr algn="just"/>
            <a:r>
              <a:rPr lang="es-ES" sz="1400" b="1" dirty="0"/>
              <a:t>C. Se refugien en la fuente de agua más cercana.</a:t>
            </a:r>
          </a:p>
          <a:p>
            <a:pPr algn="just"/>
            <a:r>
              <a:rPr lang="es-ES" sz="1400" b="1" dirty="0"/>
              <a:t>D. Las condiciones de temperatura del ambiente no afectan a los reptiles</a:t>
            </a:r>
            <a:r>
              <a:rPr lang="es-ES" sz="1400" b="1" dirty="0" smtClean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0" y="5593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48280"/>
            <a:ext cx="4695030" cy="9842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79" y="35471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214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s-ES" sz="1100" b="1" dirty="0" smtClean="0"/>
              <a:t>IE2</a:t>
            </a:r>
            <a:r>
              <a:rPr lang="es-ES" sz="1000" b="1" dirty="0" smtClean="0"/>
              <a:t>:</a:t>
            </a:r>
            <a:r>
              <a:rPr lang="es-ES" sz="1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ejemplos de interacciones que se generan entre elementos vivos y no vivos de un ecosistema.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24" y="2706979"/>
            <a:ext cx="984237" cy="9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é es la biosfera? ¿Qué características tiene? Descúbrelo aqu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3916062"/>
            <a:ext cx="4091127" cy="20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386947" y="3856740"/>
            <a:ext cx="4567864" cy="16604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4365310" y="385674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/>
              <a:t>2. Observa la imagen y da 2 ejemplos de interacciones en el ecosistema </a:t>
            </a:r>
            <a:endParaRPr lang="es-ES" sz="1400" b="1" dirty="0" smtClean="0"/>
          </a:p>
          <a:p>
            <a:endParaRPr lang="es-ES" sz="1400" b="1" dirty="0" smtClean="0"/>
          </a:p>
          <a:p>
            <a:r>
              <a:rPr lang="es-ES" sz="1400" b="1" dirty="0" smtClean="0"/>
              <a:t>a.</a:t>
            </a:r>
          </a:p>
          <a:p>
            <a:endParaRPr lang="es-ES" sz="1400" b="1" dirty="0"/>
          </a:p>
          <a:p>
            <a:r>
              <a:rPr lang="es-ES" sz="1400" b="1" dirty="0" smtClean="0"/>
              <a:t>b. </a:t>
            </a:r>
          </a:p>
          <a:p>
            <a:endParaRPr lang="es-E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692989"/>
              </p:ext>
            </p:extLst>
          </p:nvPr>
        </p:nvGraphicFramePr>
        <p:xfrm>
          <a:off x="467544" y="836712"/>
          <a:ext cx="8136904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Reconocer, por medio de la exploración, que un ecosistema está compuesto por elementos vivos (animales, plantas, etc.) y no vivos (piedras, aguas, tierra, etc.) que interactúan entre sí.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IE2: Dan ejemplos de interacciones que se generan entre elementos vivos y no vivos de un ecosistema.</a:t>
                      </a:r>
                      <a:endParaRPr lang="es-ES" sz="1400" b="0" i="0" u="none" strike="noStrike" baseline="0" dirty="0" smtClean="0">
                        <a:latin typeface="UnitSlab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Interacción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el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ementos </a:t>
                      </a: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vivos y no vivos de un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ecosistema.       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Comunicar - 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</a:t>
                      </a:r>
                      <a:endParaRPr lang="es-ES_tradnl" sz="14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dar ejemplos de interacciones que se generan entre elementos vivos y no vivos en un ecosistema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SALIDA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Dan ejemplos de interacciones que se generan entre elementos vivos y no vivos de un ecosistema.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6123"/>
            <a:ext cx="1547664" cy="11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05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00"/>
            <a:ext cx="7529213" cy="1440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" y="5021681"/>
            <a:ext cx="1488067" cy="18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2661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61211" y="2455904"/>
            <a:ext cx="7704856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¿Crees </a:t>
            </a:r>
            <a:r>
              <a:rPr lang="es-ES" sz="3200" b="1" dirty="0"/>
              <a:t>que el ecosistema en que viven los chanchitos de tierra y lombrices es apropiado? ¿Porqué?</a:t>
            </a:r>
          </a:p>
        </p:txBody>
      </p:sp>
    </p:spTree>
    <p:extLst>
      <p:ext uri="{BB962C8B-B14F-4D97-AF65-F5344CB8AC3E}">
        <p14:creationId xmlns:p14="http://schemas.microsoft.com/office/powerpoint/2010/main" val="371776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395536" y="1801150"/>
            <a:ext cx="8208912" cy="33843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Reconocer y dar ejemplos de interacciones que se generan entre elementos vivos y no vivos en un ecosistema</a:t>
            </a:r>
          </a:p>
        </p:txBody>
      </p:sp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5157192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144012"/>
            <a:ext cx="8229600" cy="1143000"/>
          </a:xfrm>
        </p:spPr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10322" y="108236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2060"/>
                </a:solidFill>
              </a:rPr>
              <a:t>Encuentra en la </a:t>
            </a:r>
            <a:r>
              <a:rPr lang="es-CL" sz="2400" dirty="0" smtClean="0">
                <a:solidFill>
                  <a:srgbClr val="002060"/>
                </a:solidFill>
              </a:rPr>
              <a:t>imagen elementos bióticos y abióticos:</a:t>
            </a:r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9309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6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345" y="1491800"/>
            <a:ext cx="6276975" cy="330517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00526"/>
              </p:ext>
            </p:extLst>
          </p:nvPr>
        </p:nvGraphicFramePr>
        <p:xfrm>
          <a:off x="1023937" y="4842695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Elementos</a:t>
                      </a:r>
                      <a:r>
                        <a:rPr lang="es-CL" baseline="0" dirty="0" smtClean="0"/>
                        <a:t> Bióticos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Elementos</a:t>
                      </a:r>
                      <a:r>
                        <a:rPr lang="es-CL" baseline="0" dirty="0" smtClean="0"/>
                        <a:t> Abióticos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5746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</a:rPr>
              <a:t>https://www.youtube.com/watch?v=xAgaiodZsBs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5760" y="171242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3200" b="1" dirty="0" smtClean="0">
                <a:solidFill>
                  <a:prstClr val="black"/>
                </a:solidFill>
              </a:rPr>
              <a:t>Interacción entre los seres vivos y su medio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47091" y="1348976"/>
            <a:ext cx="7776864" cy="15701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En los ecosistemas no existe ningún organismo que viva aislado de su entorno, es decir, puede </a:t>
            </a:r>
            <a:r>
              <a:rPr lang="es-ES" dirty="0" smtClean="0"/>
              <a:t>que no </a:t>
            </a:r>
            <a:r>
              <a:rPr lang="es-ES" dirty="0"/>
              <a:t>interactúe con otro organismo, pero siempre lo hace con los factores abióticos que lo rodean. </a:t>
            </a:r>
            <a:r>
              <a:rPr lang="es-ES" dirty="0" smtClean="0"/>
              <a:t>Por ejemplo</a:t>
            </a:r>
            <a:r>
              <a:rPr lang="es-ES" dirty="0"/>
              <a:t>, cuando los animales respiran interactúan con el aire que los rodea, mientras que al </a:t>
            </a:r>
            <a:r>
              <a:rPr lang="es-ES" dirty="0" smtClean="0"/>
              <a:t>hacer nidos</a:t>
            </a:r>
            <a:r>
              <a:rPr lang="es-ES" dirty="0"/>
              <a:t>, algunos animales interactúan con las piedras, ramas y tierra del suelo.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2281" y="328498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1. Describe </a:t>
            </a:r>
            <a:r>
              <a:rPr lang="es-ES" dirty="0"/>
              <a:t>a qué tipo de interacción corresponde cada una de las siguientes fotografías.</a:t>
            </a:r>
          </a:p>
        </p:txBody>
      </p:sp>
      <p:pic>
        <p:nvPicPr>
          <p:cNvPr id="1026" name="Picture 2" descr="Polinización de las abejas » ABEJA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1" y="4077072"/>
            <a:ext cx="3453078" cy="24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▷ ¿Que Comen Los Osos Pardos? 【Guía 2020】» Animales Vip 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696345" cy="23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294851" y="276688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878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91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717</Words>
  <Application>Microsoft Office PowerPoint</Application>
  <PresentationFormat>Presentación en pantalla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Brush Script MT</vt:lpstr>
      <vt:lpstr>Calibri</vt:lpstr>
      <vt:lpstr>Century Gothic</vt:lpstr>
      <vt:lpstr>Footlight MT Light</vt:lpstr>
      <vt:lpstr>Times New Roman</vt:lpstr>
      <vt:lpstr>UnitSlabPro</vt:lpstr>
      <vt:lpstr>Wingdings 2</vt:lpstr>
      <vt:lpstr>Wingdings 3</vt:lpstr>
      <vt:lpstr>Tema de Office</vt:lpstr>
      <vt:lpstr>1_Tema de Office</vt:lpstr>
      <vt:lpstr>PLANIFICACIÓN  CLASES VIRTUALES CIENCIAS NATURALES  4° AÑO BÁSICO SEMANA N° 26 FECHA : 25-09-2020</vt:lpstr>
      <vt:lpstr>Presentación de PowerPoint</vt:lpstr>
      <vt:lpstr>Reglas clases virtuales</vt:lpstr>
      <vt:lpstr>Importante:</vt:lpstr>
      <vt:lpstr>Presentación de PowerPoint</vt:lpstr>
      <vt:lpstr>Presentación de PowerPoint</vt:lpstr>
      <vt:lpstr>Motivación </vt:lpstr>
      <vt:lpstr>Motivación </vt:lpstr>
      <vt:lpstr>Desarrollo de la clase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119</cp:revision>
  <dcterms:created xsi:type="dcterms:W3CDTF">2020-07-06T03:06:52Z</dcterms:created>
  <dcterms:modified xsi:type="dcterms:W3CDTF">2020-09-08T02:59:35Z</dcterms:modified>
</cp:coreProperties>
</file>