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10" r:id="rId8"/>
    <p:sldId id="311" r:id="rId9"/>
    <p:sldId id="306" r:id="rId10"/>
    <p:sldId id="312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20-09-2020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s://docs.google.com/forms/d/e/1FAIpQLSfV9dVF87buTgPCVzgoTCIVdw4feVgy13_2WubbwuC3LtWWsg/viewfor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GQVF4bbBMqg&amp;fbclid=IwAR1ak866sQgj2poXNdp0elLkiOeDTC5J9NSdev7IbT4bZY_UHRGV_IICtm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9.gif"/><Relationship Id="rId4" Type="http://schemas.openxmlformats.org/officeDocument/2006/relationships/hyperlink" Target="https://www.youtube.com/watch?v=GQVF4bbBMqg&amp;fbclid=IwAR1ak866sQgj2poXNdp0elLkiOeDTC5J9NSdev7IbT4bZY_UHRGV_IICtm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N°26</a:t>
            </a:r>
            <a:br>
              <a:rPr lang="es-CL" sz="2800" dirty="0"/>
            </a:br>
            <a:r>
              <a:rPr lang="es-CL" sz="2800" dirty="0"/>
              <a:t>FECHA :24/09/2020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75714" y="116632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EFI</a:t>
            </a:r>
            <a:endParaRPr lang="es-CL" sz="2000" b="1" dirty="0"/>
          </a:p>
          <a:p>
            <a:pPr algn="ctr"/>
            <a:r>
              <a:rPr lang="es-CL" sz="2000" b="1" dirty="0"/>
              <a:t>SEMANA 26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53913" y="1330881"/>
            <a:ext cx="869686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1)¿A qué habilidad motriz corresponder saltar con los pies juntos continuamente ? </a:t>
            </a:r>
          </a:p>
          <a:p>
            <a:endParaRPr lang="es-CL" sz="2000" dirty="0"/>
          </a:p>
          <a:p>
            <a:r>
              <a:rPr lang="es-CL" sz="2000" dirty="0"/>
              <a:t>2)</a:t>
            </a:r>
            <a:r>
              <a:rPr lang="es-ES_tradnl" sz="2000" dirty="0"/>
              <a:t>¿De qué manera podemos lograr aumentar nuestra distancia  o altura en los saltos?</a:t>
            </a:r>
          </a:p>
          <a:p>
            <a:endParaRPr lang="es-CL" sz="2000" dirty="0"/>
          </a:p>
          <a:p>
            <a:r>
              <a:rPr lang="es-CL" sz="2000" dirty="0"/>
              <a:t>3)</a:t>
            </a:r>
            <a:r>
              <a:rPr lang="es-ES" sz="2000" dirty="0"/>
              <a:t>¿Qué cambios harías </a:t>
            </a:r>
            <a:r>
              <a:rPr lang="es-ES" sz="2000"/>
              <a:t>para  </a:t>
            </a:r>
            <a:r>
              <a:rPr lang="es-ES" sz="2000" smtClean="0"/>
              <a:t>aumentar </a:t>
            </a:r>
            <a:r>
              <a:rPr lang="es-ES" sz="2000" dirty="0"/>
              <a:t>la distancia de tus saltos?</a:t>
            </a:r>
          </a:p>
          <a:p>
            <a:endParaRPr lang="es-ES" sz="2000" dirty="0"/>
          </a:p>
          <a:p>
            <a:r>
              <a:rPr lang="es-ES" sz="2000" dirty="0"/>
              <a:t>4)¿En qué situaciones de tu vida cotidiana podrías ejecutar un salto alto?</a:t>
            </a:r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3" y="187621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869160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654" y="-26734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F0CC600-46C8-44D8-8ED8-218AC6EBC5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502302"/>
            <a:ext cx="1946048" cy="112092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CC6B7F4-0FCA-453D-99C8-4956DC9D445C}"/>
              </a:ext>
            </a:extLst>
          </p:cNvPr>
          <p:cNvSpPr txBox="1"/>
          <p:nvPr/>
        </p:nvSpPr>
        <p:spPr>
          <a:xfrm>
            <a:off x="293226" y="4060974"/>
            <a:ext cx="8095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Ticket de salida online </a:t>
            </a:r>
            <a:r>
              <a:rPr lang="es-CL" dirty="0">
                <a:hlinkClick r:id="rId7"/>
              </a:rPr>
              <a:t>https://docs.google.com/forms/d/e/1FAIpQLSfV9dVF87buTgPCVzgoTCIVdw4feVgy13_2WubbwuC3LtWWsg/viewform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xmlns="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498694"/>
              </p:ext>
            </p:extLst>
          </p:nvPr>
        </p:nvGraphicFramePr>
        <p:xfrm>
          <a:off x="827584" y="469501"/>
          <a:ext cx="8136904" cy="655220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4°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la aplicación de las habilidades motrices básicas adquiridas, en una variedad de actividades deportivas.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Usan habilidades motrices de locomoción para optimizar su ejecución u obtener un resultado; por ejemplo: correr para saltar más alto o más lejos.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2000" dirty="0"/>
                        <a:t>Habilidades motrices básicas.</a:t>
                      </a:r>
                      <a:endParaRPr lang="es-CL" sz="20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/>
                        <a:t>Ejecutar habilidades motoras básicas</a:t>
                      </a:r>
                      <a:r>
                        <a:rPr lang="es-CL" sz="2000" baseline="0" dirty="0"/>
                        <a:t> en ejercicios de Manipulación </a:t>
                      </a:r>
                      <a:endParaRPr lang="es-CL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2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Utilizar habilidades motrices de locomoción para optimizar su ejecución para obtener resultados positivos.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20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20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0F56123C-5C4D-46F4-B2BD-53A7851CFD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42223"/>
            <a:ext cx="1746912" cy="13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49207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Usan habilidades motrices de locomoción para optimizar su ejecución u obtener un resultado; por ejemplo: correr para saltar más alto o más lejos.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1.-Amarrarse los pies desde los tobillos con algún pañuelo o bufanda. Comenzar a saltar por todo el espacio disponible.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" y="5524502"/>
            <a:ext cx="1942409" cy="120787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648"/>
            <a:ext cx="2309735" cy="13304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40" y="5162466"/>
            <a:ext cx="1591056" cy="15910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CBCB360-61EB-4909-8932-55AB5FB69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1" y="3355003"/>
            <a:ext cx="1597290" cy="182547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A013D8D-53B0-4F4E-A814-A5E4462A82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00625"/>
            <a:ext cx="445162" cy="5087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0BAAC9D-3DF9-419A-9874-B946501567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24541"/>
            <a:ext cx="445162" cy="5087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27523DD-63D5-4F23-962C-68CFE1FAF5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18" y="4979849"/>
            <a:ext cx="445162" cy="50875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55E8659-7630-43A3-8886-55C50FFD76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81" y="3074164"/>
            <a:ext cx="445162" cy="50875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80001AE9-1D7A-43A6-A39D-737558A603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86" y="3892784"/>
            <a:ext cx="445162" cy="50875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6C2A5B6-63D7-4CB4-8C6C-C60ADF8925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29" y="3174622"/>
            <a:ext cx="445162" cy="50875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39EF00D8-A0C5-4276-955A-E1B2A2AA0E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91" y="4222373"/>
            <a:ext cx="445162" cy="50875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CA9CBB75-39D9-450E-A1E5-D63BE0FB0F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164" y="5270124"/>
            <a:ext cx="445162" cy="50875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E79055FA-39C8-49A9-8BD5-C034AC4F78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02" y="3765712"/>
            <a:ext cx="445162" cy="50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085227"/>
              </p:ext>
            </p:extLst>
          </p:nvPr>
        </p:nvGraphicFramePr>
        <p:xfrm>
          <a:off x="107504" y="1591056"/>
          <a:ext cx="8928992" cy="5150312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5150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Usan habilidades motrices de locomoción para optimizar su ejecución u obtener un resultado; por ejemplo: correr para saltar más alto o más lejos.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1.-Amarrarse los pies desde los tobillos con algún pañuelo o bufanda.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2.-Saltar con los pies juntos de manera lineal sobre los círculos.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3.-Saltar con los pies juntos realizando zig-zag.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CL" sz="20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6D64060-86D4-4CAA-96C1-1B6F1DAAE3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69674"/>
            <a:ext cx="1742956" cy="108384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3AA9904-B031-44B7-86A2-935288B035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648"/>
            <a:ext cx="2309735" cy="133040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11FEF73-AB14-474D-A4DB-A3BE8AF39A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40" y="5601392"/>
            <a:ext cx="1591056" cy="115212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5CBCB360-61EB-4909-8932-55AB5FB69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33824"/>
            <a:ext cx="1008112" cy="1152128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6159A8F8-9F51-4C30-B181-A9347663F9C7}"/>
              </a:ext>
            </a:extLst>
          </p:cNvPr>
          <p:cNvSpPr/>
          <p:nvPr/>
        </p:nvSpPr>
        <p:spPr>
          <a:xfrm>
            <a:off x="2801947" y="3356992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3372E9F4-0B68-4A4C-868C-43FA82A3001E}"/>
              </a:ext>
            </a:extLst>
          </p:cNvPr>
          <p:cNvSpPr/>
          <p:nvPr/>
        </p:nvSpPr>
        <p:spPr>
          <a:xfrm>
            <a:off x="4337327" y="3340819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C1410FFA-78D6-4C18-BA79-FF63A58F0A2E}"/>
              </a:ext>
            </a:extLst>
          </p:cNvPr>
          <p:cNvSpPr/>
          <p:nvPr/>
        </p:nvSpPr>
        <p:spPr>
          <a:xfrm>
            <a:off x="5872707" y="3321856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E48CF640-E8AE-458A-A6A3-1A0BA9B2CE9A}"/>
              </a:ext>
            </a:extLst>
          </p:cNvPr>
          <p:cNvSpPr/>
          <p:nvPr/>
        </p:nvSpPr>
        <p:spPr>
          <a:xfrm>
            <a:off x="7454601" y="3321856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471667EC-EC6B-4FB8-943C-BAFAA1AEAF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4" y="4351749"/>
            <a:ext cx="1008112" cy="1152128"/>
          </a:xfrm>
          <a:prstGeom prst="rect">
            <a:avLst/>
          </a:prstGeom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EB17B9AF-FB26-4FE3-8548-89F59FB0FDBA}"/>
              </a:ext>
            </a:extLst>
          </p:cNvPr>
          <p:cNvSpPr/>
          <p:nvPr/>
        </p:nvSpPr>
        <p:spPr>
          <a:xfrm>
            <a:off x="1979712" y="5049180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3E131BD2-C513-41F5-8362-CDA35DC6C7DA}"/>
              </a:ext>
            </a:extLst>
          </p:cNvPr>
          <p:cNvSpPr/>
          <p:nvPr/>
        </p:nvSpPr>
        <p:spPr>
          <a:xfrm>
            <a:off x="3185199" y="4351749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23D848EA-0428-42AF-B33D-0806A0BBB73D}"/>
              </a:ext>
            </a:extLst>
          </p:cNvPr>
          <p:cNvSpPr/>
          <p:nvPr/>
        </p:nvSpPr>
        <p:spPr>
          <a:xfrm>
            <a:off x="7454601" y="4960038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02A749AF-DBF9-4440-99AC-1374CC1587F9}"/>
              </a:ext>
            </a:extLst>
          </p:cNvPr>
          <p:cNvSpPr/>
          <p:nvPr/>
        </p:nvSpPr>
        <p:spPr>
          <a:xfrm>
            <a:off x="4525467" y="4988526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03ABE59A-B6E4-496C-84ED-77A6AAEFD6CA}"/>
              </a:ext>
            </a:extLst>
          </p:cNvPr>
          <p:cNvSpPr/>
          <p:nvPr/>
        </p:nvSpPr>
        <p:spPr>
          <a:xfrm>
            <a:off x="5738026" y="4351749"/>
            <a:ext cx="115212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542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37692"/>
            <a:ext cx="8229600" cy="1143000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374858"/>
              </p:ext>
            </p:extLst>
          </p:nvPr>
        </p:nvGraphicFramePr>
        <p:xfrm>
          <a:off x="179512" y="1268760"/>
          <a:ext cx="8856984" cy="5400600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400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u="sng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Actividad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Usan habilidades motrices de locomoción para optimizar su ejecución u obtener un resultado</a:t>
                      </a:r>
                      <a:endParaRPr lang="es-ES" sz="1600" b="1" u="sng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1.-Realizar saltos con uno y dos pies acompañados de la siguiente canción.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Canción:</a:t>
                      </a:r>
                      <a:r>
                        <a:rPr lang="es-CL" sz="1600" dirty="0">
                          <a:hlinkClick r:id="rId4"/>
                        </a:rPr>
                        <a:t>https://www.youtube.com/watch?v=GQVF4bbBMqg&amp;fbclid=IwAR1ak866sQgj2poXNdp0elLkiOeDTC5J9NSdev7IbT4bZY_UHRGV_IICtmk</a:t>
                      </a:r>
                      <a:endParaRPr lang="es-ES" sz="1600" dirty="0">
                        <a:hlinkClick r:id="rId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u="none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  <a:hlinkClick r:id="rId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u="none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13" y="3629740"/>
            <a:ext cx="1855289" cy="29187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600256"/>
            <a:ext cx="1541339" cy="29003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0738" y="3648104"/>
            <a:ext cx="1800200" cy="290036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072" y="3581892"/>
            <a:ext cx="1855289" cy="291872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14378AE-80EB-4A79-A424-C66D715A2F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9"/>
            <a:ext cx="2021210" cy="116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37692"/>
            <a:ext cx="8229600" cy="1143000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00138"/>
              </p:ext>
            </p:extLst>
          </p:nvPr>
        </p:nvGraphicFramePr>
        <p:xfrm>
          <a:off x="179512" y="1268760"/>
          <a:ext cx="8856984" cy="5400600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400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u="sng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Actividad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Usan habilidades motrices de locomoción para optimizar su ejecución u obtener un resultado.</a:t>
                      </a:r>
                      <a:endParaRPr lang="es-ES" sz="1600" b="1" u="sng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1.-</a:t>
                      </a:r>
                      <a:r>
                        <a:rPr lang="es-CL" sz="1600" b="0" u="non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Saltar con los pies juntos hacia el frente.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i="0" u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2.-Saltar de regreso con los pies juntos.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i="0" u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3.-Saltar de ida con el pie derecho.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0" i="0" u="none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4.-Regresar saltando con el pie izquierdo </a:t>
                      </a:r>
                      <a:endParaRPr lang="es-ES" sz="1600" b="0" i="0" u="non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u="none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1.-Marcar la posición de salida.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2.-Saltar y marcar la distancia realizada. Saltar 3 veces y marcar la distancia realizada.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3.-Realizar el mismo ejercicio n°2 pero con el pie izquierdo.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4.-Realizar el mismo ejercicio n°2 pero con el pie izquierdo.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u="none" baseline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1.-Utilizaremos tres botellas de bebidas para realizar saltos a pie juntos como se observa en la animación.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14378AE-80EB-4A79-A424-C66D715A2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9"/>
            <a:ext cx="2021210" cy="11642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720630A-8B19-42CE-960F-1FE4FE74DC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46055"/>
            <a:ext cx="3407871" cy="1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03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597</Words>
  <Application>Microsoft Office PowerPoint</Application>
  <PresentationFormat>Presentación en pantalla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N°26 FECHA :24/09/2020</vt:lpstr>
      <vt:lpstr>Presentación de PowerPoint</vt:lpstr>
      <vt:lpstr>Presentación de PowerPoint</vt:lpstr>
      <vt:lpstr>Presentación de PowerPoint</vt:lpstr>
      <vt:lpstr>Importante:</vt:lpstr>
      <vt:lpstr>Inicio Motivación</vt:lpstr>
      <vt:lpstr>Inicio Motivación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141</cp:revision>
  <dcterms:created xsi:type="dcterms:W3CDTF">2020-07-06T03:06:52Z</dcterms:created>
  <dcterms:modified xsi:type="dcterms:W3CDTF">2020-09-20T22:06:42Z</dcterms:modified>
</cp:coreProperties>
</file>