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6" r:id="rId10"/>
    <p:sldId id="293" r:id="rId11"/>
    <p:sldId id="298" r:id="rId12"/>
    <p:sldId id="297" r:id="rId13"/>
    <p:sldId id="299" r:id="rId14"/>
    <p:sldId id="296" r:id="rId15"/>
    <p:sldId id="314" r:id="rId16"/>
    <p:sldId id="312" r:id="rId17"/>
    <p:sldId id="313" r:id="rId18"/>
    <p:sldId id="311" r:id="rId19"/>
    <p:sldId id="310" r:id="rId20"/>
    <p:sldId id="272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4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N°26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err="1" smtClean="0">
                <a:latin typeface="Comic Sans MS" panose="030F0702030302020204" pitchFamily="66" charset="0"/>
              </a:rPr>
              <a:t>September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smtClean="0">
                <a:latin typeface="Comic Sans MS" panose="030F0702030302020204" pitchFamily="66" charset="0"/>
              </a:rPr>
              <a:t>23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rd</a:t>
            </a:r>
            <a:r>
              <a:rPr lang="es-CL" dirty="0" smtClean="0">
                <a:latin typeface="Comic Sans MS" panose="030F0702030302020204" pitchFamily="66" charset="0"/>
              </a:rPr>
              <a:t>, </a:t>
            </a:r>
            <a:r>
              <a:rPr lang="es-CL" dirty="0" smtClean="0">
                <a:latin typeface="Comic Sans MS" panose="030F0702030302020204" pitchFamily="66" charset="0"/>
              </a:rPr>
              <a:t>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4" y="142612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366" y="1832580"/>
            <a:ext cx="7785267" cy="33408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374" y="2531090"/>
            <a:ext cx="8163252" cy="26641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716" y="1890954"/>
            <a:ext cx="6730567" cy="39444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111" y="1832580"/>
            <a:ext cx="3164098" cy="30543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song</a:t>
            </a:r>
            <a:r>
              <a:rPr lang="es-MX" dirty="0"/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6965" t="18124" r="36290" b="30318"/>
          <a:stretch/>
        </p:blipFill>
        <p:spPr>
          <a:xfrm>
            <a:off x="2602619" y="1800888"/>
            <a:ext cx="7798526" cy="288689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876332" y="5595648"/>
            <a:ext cx="504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https://www.youtube.com/watch?v=xERTESWbqhU</a:t>
            </a:r>
          </a:p>
        </p:txBody>
      </p:sp>
    </p:spTree>
    <p:extLst>
      <p:ext uri="{BB962C8B-B14F-4D97-AF65-F5344CB8AC3E}">
        <p14:creationId xmlns:p14="http://schemas.microsoft.com/office/powerpoint/2010/main" val="13817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26418" cy="22008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New </a:t>
            </a:r>
            <a:r>
              <a:rPr lang="es-MX" dirty="0" err="1" smtClean="0"/>
              <a:t>words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13209" y="2007127"/>
            <a:ext cx="4354286" cy="4759433"/>
          </a:xfrm>
        </p:spPr>
        <p:txBody>
          <a:bodyPr>
            <a:normAutofit lnSpcReduction="10000"/>
          </a:bodyPr>
          <a:lstStyle/>
          <a:p>
            <a:r>
              <a:rPr lang="es-MX" sz="3600" dirty="0" err="1" smtClean="0"/>
              <a:t>Fence</a:t>
            </a:r>
            <a:r>
              <a:rPr lang="es-MX" sz="3600" dirty="0" smtClean="0"/>
              <a:t>:</a:t>
            </a:r>
          </a:p>
          <a:p>
            <a:pPr marL="0" indent="0">
              <a:buNone/>
            </a:pPr>
            <a:endParaRPr lang="es-MX" sz="3600" dirty="0"/>
          </a:p>
          <a:p>
            <a:r>
              <a:rPr lang="es-MX" sz="3600" dirty="0" err="1" smtClean="0"/>
              <a:t>Duck</a:t>
            </a:r>
            <a:r>
              <a:rPr lang="es-MX" sz="3600" dirty="0" smtClean="0"/>
              <a:t>:</a:t>
            </a:r>
          </a:p>
          <a:p>
            <a:endParaRPr lang="es-MX" sz="3600" dirty="0" smtClean="0"/>
          </a:p>
          <a:p>
            <a:r>
              <a:rPr lang="es-MX" sz="3600" dirty="0" err="1" smtClean="0"/>
              <a:t>Trees</a:t>
            </a:r>
            <a:r>
              <a:rPr lang="es-MX" sz="3600" dirty="0" smtClean="0"/>
              <a:t>:</a:t>
            </a:r>
          </a:p>
          <a:p>
            <a:endParaRPr lang="es-MX" sz="3600" dirty="0" smtClean="0"/>
          </a:p>
          <a:p>
            <a:r>
              <a:rPr lang="es-MX" sz="3600" dirty="0" err="1" smtClean="0"/>
              <a:t>Frog</a:t>
            </a:r>
            <a:r>
              <a:rPr lang="es-MX" sz="3600" dirty="0" smtClean="0"/>
              <a:t>: 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531428" y="1694954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es-MX" sz="3600" dirty="0" err="1" smtClean="0"/>
              <a:t>Shoe</a:t>
            </a:r>
            <a:r>
              <a:rPr lang="es-MX" sz="3600" dirty="0" smtClean="0"/>
              <a:t>:</a:t>
            </a:r>
          </a:p>
          <a:p>
            <a:pPr marL="0" indent="0">
              <a:buNone/>
            </a:pPr>
            <a:endParaRPr lang="es-MX" sz="3600" dirty="0" smtClean="0"/>
          </a:p>
          <a:p>
            <a:r>
              <a:rPr lang="es-MX" sz="3600" dirty="0" err="1" smtClean="0"/>
              <a:t>Goat</a:t>
            </a:r>
            <a:r>
              <a:rPr lang="es-MX" sz="3600" dirty="0" smtClean="0"/>
              <a:t>:</a:t>
            </a:r>
          </a:p>
          <a:p>
            <a:pPr marL="0" indent="0">
              <a:buNone/>
            </a:pPr>
            <a:endParaRPr lang="es-MX" sz="3600" dirty="0" smtClean="0"/>
          </a:p>
          <a:p>
            <a:r>
              <a:rPr lang="es-MX" sz="3600" dirty="0" err="1" smtClean="0"/>
              <a:t>Truck</a:t>
            </a:r>
            <a:r>
              <a:rPr lang="es-MX" sz="3600" dirty="0" smtClean="0"/>
              <a:t>:</a:t>
            </a:r>
          </a:p>
          <a:p>
            <a:pPr marL="0" indent="0">
              <a:buNone/>
            </a:pPr>
            <a:endParaRPr lang="es-MX" sz="3600" dirty="0" smtClean="0"/>
          </a:p>
          <a:p>
            <a:r>
              <a:rPr lang="es-MX" sz="3600" dirty="0" err="1" smtClean="0"/>
              <a:t>Ants</a:t>
            </a:r>
            <a:r>
              <a:rPr lang="es-MX" sz="3600" dirty="0" smtClean="0"/>
              <a:t>: </a:t>
            </a:r>
          </a:p>
          <a:p>
            <a:pPr marL="0" indent="0">
              <a:buNone/>
            </a:pPr>
            <a:endParaRPr lang="es-MX" sz="3600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308" y="-6187"/>
            <a:ext cx="8778241" cy="14238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994" y="1456875"/>
            <a:ext cx="2826340" cy="13769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994" y="2929645"/>
            <a:ext cx="2826340" cy="12336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994" y="4259085"/>
            <a:ext cx="2761312" cy="11667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8994" y="5675275"/>
            <a:ext cx="2826340" cy="10912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5272" y="1417639"/>
            <a:ext cx="3152601" cy="126024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4742" y="2833828"/>
            <a:ext cx="3133131" cy="105890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4742" y="4070401"/>
            <a:ext cx="3133131" cy="10953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4742" y="5304433"/>
            <a:ext cx="3133131" cy="14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Sing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me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72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front of, behind, between. x5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Where's the dog? </a:t>
            </a:r>
          </a:p>
          <a:p>
            <a:pPr marL="0" indent="0">
              <a:buNone/>
            </a:pPr>
            <a:r>
              <a:rPr lang="en-US" dirty="0"/>
              <a:t>In front of the house. </a:t>
            </a:r>
          </a:p>
          <a:p>
            <a:pPr marL="0" indent="0">
              <a:buNone/>
            </a:pPr>
            <a:r>
              <a:rPr lang="en-US" dirty="0"/>
              <a:t>Where's the duck? </a:t>
            </a:r>
          </a:p>
          <a:p>
            <a:pPr marL="0" indent="0">
              <a:buNone/>
            </a:pPr>
            <a:r>
              <a:rPr lang="en-US" dirty="0"/>
              <a:t>Behind the fence.</a:t>
            </a:r>
          </a:p>
          <a:p>
            <a:pPr marL="0" indent="0">
              <a:buNone/>
            </a:pPr>
            <a:r>
              <a:rPr lang="en-US" dirty="0"/>
              <a:t>Where's the mouse? </a:t>
            </a:r>
          </a:p>
          <a:p>
            <a:pPr marL="0" indent="0">
              <a:buNone/>
            </a:pPr>
            <a:r>
              <a:rPr lang="en-US" dirty="0"/>
              <a:t>Between the trees. 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181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front of, behind, between. </a:t>
            </a:r>
          </a:p>
          <a:p>
            <a:endParaRPr lang="en-US" dirty="0"/>
          </a:p>
          <a:p>
            <a:r>
              <a:rPr lang="en-US" dirty="0"/>
              <a:t>Where's the frog? </a:t>
            </a:r>
          </a:p>
          <a:p>
            <a:r>
              <a:rPr lang="en-US" dirty="0"/>
              <a:t>In front of the shoe. </a:t>
            </a:r>
          </a:p>
          <a:p>
            <a:r>
              <a:rPr lang="en-US" dirty="0"/>
              <a:t>Where's the goat? </a:t>
            </a:r>
          </a:p>
          <a:p>
            <a:r>
              <a:rPr lang="en-US" dirty="0"/>
              <a:t>Behind the truck. </a:t>
            </a:r>
          </a:p>
          <a:p>
            <a:r>
              <a:rPr lang="en-US" dirty="0"/>
              <a:t>Where's the ant? </a:t>
            </a:r>
          </a:p>
          <a:p>
            <a:r>
              <a:rPr lang="en-US" dirty="0"/>
              <a:t>Between the rocks. </a:t>
            </a:r>
          </a:p>
          <a:p>
            <a:endParaRPr lang="en-US" dirty="0"/>
          </a:p>
          <a:p>
            <a:r>
              <a:rPr lang="en-US" dirty="0"/>
              <a:t>In front of, behind, between. </a:t>
            </a:r>
          </a:p>
          <a:p>
            <a:endParaRPr lang="en-US" dirty="0"/>
          </a:p>
          <a:p>
            <a:r>
              <a:rPr lang="en-US" dirty="0"/>
              <a:t>In front of, behind, between. x5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65" y="-254286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Sing</a:t>
            </a:r>
            <a:r>
              <a:rPr lang="es-MX" dirty="0" smtClean="0"/>
              <a:t> and 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song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72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front of, behind, between. x5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Where's the dog? </a:t>
            </a:r>
          </a:p>
          <a:p>
            <a:pPr marL="0" indent="0">
              <a:buNone/>
            </a:pPr>
            <a:r>
              <a:rPr lang="en-US" dirty="0"/>
              <a:t>In front of the house. </a:t>
            </a:r>
          </a:p>
          <a:p>
            <a:pPr marL="0" indent="0">
              <a:buNone/>
            </a:pPr>
            <a:r>
              <a:rPr lang="en-US" dirty="0"/>
              <a:t>Where's the duck? </a:t>
            </a:r>
          </a:p>
          <a:p>
            <a:pPr marL="0" indent="0">
              <a:buNone/>
            </a:pPr>
            <a:r>
              <a:rPr lang="en-US" dirty="0"/>
              <a:t>Behind the fence.</a:t>
            </a:r>
          </a:p>
          <a:p>
            <a:pPr marL="0" indent="0">
              <a:buNone/>
            </a:pPr>
            <a:r>
              <a:rPr lang="en-US" dirty="0"/>
              <a:t>Where's the mouse? </a:t>
            </a:r>
          </a:p>
          <a:p>
            <a:pPr marL="0" indent="0">
              <a:buNone/>
            </a:pPr>
            <a:r>
              <a:rPr lang="en-US" dirty="0"/>
              <a:t>Between the trees. 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181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front of, behind, between. </a:t>
            </a:r>
          </a:p>
          <a:p>
            <a:endParaRPr lang="en-US" dirty="0"/>
          </a:p>
          <a:p>
            <a:r>
              <a:rPr lang="en-US" dirty="0"/>
              <a:t>Where's the frog? </a:t>
            </a:r>
          </a:p>
          <a:p>
            <a:r>
              <a:rPr lang="en-US" dirty="0"/>
              <a:t>In front of the shoe. </a:t>
            </a:r>
          </a:p>
          <a:p>
            <a:r>
              <a:rPr lang="en-US" dirty="0"/>
              <a:t>Where's the goat? </a:t>
            </a:r>
          </a:p>
          <a:p>
            <a:r>
              <a:rPr lang="en-US" dirty="0"/>
              <a:t>Behind the truck. </a:t>
            </a:r>
          </a:p>
          <a:p>
            <a:r>
              <a:rPr lang="en-US" dirty="0"/>
              <a:t>Where's the ant? </a:t>
            </a:r>
          </a:p>
          <a:p>
            <a:r>
              <a:rPr lang="en-US" dirty="0"/>
              <a:t>Between the rocks. </a:t>
            </a:r>
          </a:p>
          <a:p>
            <a:endParaRPr lang="en-US" dirty="0"/>
          </a:p>
          <a:p>
            <a:r>
              <a:rPr lang="en-US" dirty="0"/>
              <a:t>In front of, behind, between. </a:t>
            </a:r>
          </a:p>
          <a:p>
            <a:endParaRPr lang="en-US" dirty="0"/>
          </a:p>
          <a:p>
            <a:r>
              <a:rPr lang="en-US" dirty="0"/>
              <a:t>In front of, behind, between. x5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65" y="-254286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cio 9"/>
          <p:cNvSpPr/>
          <p:nvPr/>
        </p:nvSpPr>
        <p:spPr>
          <a:xfrm>
            <a:off x="6682787" y="5360058"/>
            <a:ext cx="2943225" cy="1271587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46788" y="274638"/>
            <a:ext cx="10972800" cy="1143000"/>
          </a:xfrm>
        </p:spPr>
        <p:txBody>
          <a:bodyPr/>
          <a:lstStyle/>
          <a:p>
            <a:r>
              <a:rPr lang="es-MX" dirty="0" err="1" smtClean="0"/>
              <a:t>It´s</a:t>
            </a:r>
            <a:r>
              <a:rPr lang="es-MX" dirty="0" smtClean="0"/>
              <a:t> Time </a:t>
            </a:r>
            <a:r>
              <a:rPr lang="es-MX" dirty="0" smtClean="0"/>
              <a:t>to P</a:t>
            </a:r>
            <a:r>
              <a:rPr lang="es-MX" dirty="0" smtClean="0"/>
              <a:t>lay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609600" y="1417638"/>
            <a:ext cx="2692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Instrucciones: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Gira la rueda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Al parar la rueda, debes crear un oración con la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preposición 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lugar </a:t>
            </a:r>
            <a:r>
              <a:rPr lang="es-MX" dirty="0" smtClean="0">
                <a:solidFill>
                  <a:prstClr val="black"/>
                </a:solidFill>
                <a:latin typeface="Calibri"/>
              </a:rPr>
              <a:t>y palabra que aparezca.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BOTON"/>
          <p:cNvSpPr/>
          <p:nvPr/>
        </p:nvSpPr>
        <p:spPr>
          <a:xfrm>
            <a:off x="885825" y="4180115"/>
            <a:ext cx="1985963" cy="1815737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Calibri"/>
              </a:rPr>
              <a:t>STOP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entágono 10"/>
          <p:cNvSpPr/>
          <p:nvPr/>
        </p:nvSpPr>
        <p:spPr>
          <a:xfrm rot="20952681">
            <a:off x="3592582" y="3248059"/>
            <a:ext cx="1923211" cy="1042987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4205"/>
            <a:ext cx="2426418" cy="22008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533" y="154175"/>
            <a:ext cx="993734" cy="8535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912" y="386742"/>
            <a:ext cx="8886824" cy="55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26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</a:t>
            </a:r>
            <a:r>
              <a:rPr kumimoji="0" lang="es-C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</a:t>
            </a: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s-C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sentences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preposition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  <a:endParaRPr kumimoji="0" lang="es-CL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tablet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computer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</a:t>
            </a:r>
            <a:r>
              <a:rPr lang="es-CL" sz="2800" noProof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noProof="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CL" sz="2800" noProof="0" dirty="0" smtClean="0">
                <a:solidFill>
                  <a:prstClr val="black"/>
                </a:solidFill>
                <a:latin typeface="Calibri"/>
              </a:rPr>
              <a:t> complete </a:t>
            </a:r>
            <a:r>
              <a:rPr lang="es-CL" sz="2800" noProof="0" dirty="0" err="1" smtClean="0">
                <a:solidFill>
                  <a:prstClr val="black"/>
                </a:solidFill>
                <a:latin typeface="Calibri"/>
              </a:rPr>
              <a:t>sentence</a:t>
            </a:r>
            <a:endParaRPr kumimoji="0" lang="es-C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favorite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song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?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Explain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why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it´s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your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favorite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part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8" y="2120868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pia.caceres@colegio-jeanpiaget.cl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Telefono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+569 32735472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287" y="282295"/>
            <a:ext cx="1288078" cy="12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73020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Repiten y cantan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canciones.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Prepositions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of place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Repiten y cantan </a:t>
                      </a:r>
                      <a:r>
                        <a:rPr lang="es-MX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canciones.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Importante </a:t>
            </a:r>
            <a:endParaRPr lang="es-MX" b="1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900" y="-382397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err="1"/>
              <a:t>P</a:t>
            </a:r>
            <a:r>
              <a:rPr lang="es-MX" b="1" dirty="0" err="1" smtClean="0"/>
              <a:t>repositions</a:t>
            </a:r>
            <a:r>
              <a:rPr lang="es-MX" b="1" dirty="0" smtClean="0"/>
              <a:t> of place </a:t>
            </a:r>
            <a:r>
              <a:rPr lang="es-MX" b="1" dirty="0" err="1" smtClean="0"/>
              <a:t>song</a:t>
            </a:r>
            <a:r>
              <a:rPr lang="es-MX" b="1" dirty="0" smtClean="0"/>
              <a:t> 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 err="1"/>
              <a:t>Objetivo:Repiten</a:t>
            </a:r>
            <a:r>
              <a:rPr lang="es-MX" sz="3600" dirty="0"/>
              <a:t> y cantan </a:t>
            </a:r>
            <a:r>
              <a:rPr lang="es-MX" sz="3600" dirty="0" err="1"/>
              <a:t>chants</a:t>
            </a:r>
            <a:r>
              <a:rPr lang="es-MX" sz="3600" dirty="0"/>
              <a:t> y canciones.</a:t>
            </a: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10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September</a:t>
            </a:r>
            <a:r>
              <a:rPr lang="es-MX" sz="2400" dirty="0" smtClean="0"/>
              <a:t> </a:t>
            </a:r>
            <a:r>
              <a:rPr lang="es-MX" sz="2400" dirty="0" smtClean="0"/>
              <a:t>23 </a:t>
            </a:r>
            <a:r>
              <a:rPr lang="es-MX" sz="2400" dirty="0" err="1" smtClean="0"/>
              <a:t>rd</a:t>
            </a:r>
            <a:r>
              <a:rPr lang="es-MX" sz="2400" dirty="0" smtClean="0"/>
              <a:t>, </a:t>
            </a:r>
            <a:r>
              <a:rPr lang="es-MX" sz="2400" dirty="0" smtClean="0"/>
              <a:t>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420" y="1262295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</a:t>
            </a:r>
            <a:r>
              <a:rPr lang="es-CL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observar, trabajaremos en </a:t>
            </a:r>
            <a:r>
              <a:rPr lang="es-CL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canción con las preposiciones de </a:t>
            </a:r>
            <a:r>
              <a:rPr lang="es-CL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lugare</a:t>
            </a:r>
            <a:r>
              <a:rPr lang="es-CL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L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</a:t>
            </a:r>
            <a:r>
              <a:rPr lang="es-CL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de comenzar quiero que cantes conmigo la siguiente canción</a:t>
            </a: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785" y="5269099"/>
            <a:ext cx="5633192" cy="4999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785" y="1604430"/>
            <a:ext cx="5462489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514" y="500062"/>
            <a:ext cx="8823960" cy="1325563"/>
          </a:xfrm>
        </p:spPr>
        <p:txBody>
          <a:bodyPr/>
          <a:lstStyle/>
          <a:p>
            <a:pPr algn="ctr"/>
            <a:r>
              <a:rPr lang="es-MX" dirty="0" smtClean="0"/>
              <a:t>PREPOSITIONS OF PLACE 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4807"/>
            <a:ext cx="2426418" cy="22008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363652"/>
            <a:ext cx="987638" cy="853514"/>
          </a:xfrm>
          <a:prstGeom prst="rect">
            <a:avLst/>
          </a:prstGeom>
        </p:spPr>
      </p:pic>
      <p:pic>
        <p:nvPicPr>
          <p:cNvPr id="10" name="Picture 4" descr="remember | Briz Brain &amp; Spin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0" b="95213" l="2612" r="97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234">
            <a:off x="1149889" y="1931000"/>
            <a:ext cx="2553056" cy="1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3984171" y="2076994"/>
            <a:ext cx="6309360" cy="40886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sz="2800" b="1" dirty="0" err="1" smtClean="0"/>
              <a:t>What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is</a:t>
            </a:r>
            <a:r>
              <a:rPr lang="es-MX" sz="2800" b="1" dirty="0" smtClean="0"/>
              <a:t> a </a:t>
            </a:r>
            <a:r>
              <a:rPr lang="es-MX" sz="2800" b="1" dirty="0" err="1" smtClean="0"/>
              <a:t>preposition</a:t>
            </a:r>
            <a:r>
              <a:rPr lang="es-MX" sz="2800" b="1" dirty="0" smtClean="0"/>
              <a:t> of place? </a:t>
            </a:r>
          </a:p>
          <a:p>
            <a:pPr algn="ctr"/>
            <a:endParaRPr lang="es-MX" sz="2800" b="1" dirty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  <a:p>
            <a:pPr algn="ctr"/>
            <a:r>
              <a:rPr lang="es-MX" sz="2800" b="1" dirty="0" err="1" smtClean="0"/>
              <a:t>Give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an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example</a:t>
            </a:r>
            <a:r>
              <a:rPr lang="es-MX" sz="2800" b="1" dirty="0" smtClean="0"/>
              <a:t>:  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8312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686</Words>
  <Application>Microsoft Office PowerPoint</Application>
  <PresentationFormat>Panorámica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4° GRADE ONLINE CLASS WEEK N°26 DATE: September 23 rd, 2020</vt:lpstr>
      <vt:lpstr>Presentación de PowerPoint</vt:lpstr>
      <vt:lpstr>Reglas de la clase virtual </vt:lpstr>
      <vt:lpstr>Presentación de PowerPoint</vt:lpstr>
      <vt:lpstr>Importante </vt:lpstr>
      <vt:lpstr>Inicio</vt:lpstr>
      <vt:lpstr> Prepositions of place song  </vt:lpstr>
      <vt:lpstr>MOTIVACIÓN</vt:lpstr>
      <vt:lpstr>PREPOSITIONS OF PLACE </vt:lpstr>
      <vt:lpstr>Presentación de PowerPoint</vt:lpstr>
      <vt:lpstr>Presentación de PowerPoint</vt:lpstr>
      <vt:lpstr>Presentación de PowerPoint</vt:lpstr>
      <vt:lpstr>Presentación de PowerPoint</vt:lpstr>
      <vt:lpstr>Listen the next song </vt:lpstr>
      <vt:lpstr>New words</vt:lpstr>
      <vt:lpstr>Sing with me</vt:lpstr>
      <vt:lpstr>Sing and complete the song</vt:lpstr>
      <vt:lpstr>It´s Time to Play </vt:lpstr>
      <vt:lpstr>EXIT TICKET 26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53</cp:revision>
  <dcterms:created xsi:type="dcterms:W3CDTF">2020-08-03T02:54:47Z</dcterms:created>
  <dcterms:modified xsi:type="dcterms:W3CDTF">2020-09-08T00:07:54Z</dcterms:modified>
</cp:coreProperties>
</file>