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6"/>
  </p:notesMasterIdLst>
  <p:sldIdLst>
    <p:sldId id="298" r:id="rId4"/>
    <p:sldId id="256" r:id="rId5"/>
    <p:sldId id="310" r:id="rId6"/>
    <p:sldId id="258" r:id="rId7"/>
    <p:sldId id="302" r:id="rId8"/>
    <p:sldId id="307" r:id="rId9"/>
    <p:sldId id="301" r:id="rId10"/>
    <p:sldId id="305" r:id="rId11"/>
    <p:sldId id="317" r:id="rId12"/>
    <p:sldId id="318" r:id="rId13"/>
    <p:sldId id="319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70105" autoAdjust="0"/>
  </p:normalViewPr>
  <p:slideViewPr>
    <p:cSldViewPr>
      <p:cViewPr varScale="1">
        <p:scale>
          <a:sx n="114" d="100"/>
          <a:sy n="114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15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40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br>
              <a:rPr lang="es-CL" sz="2800" dirty="0"/>
            </a:br>
            <a:r>
              <a:rPr lang="es-CL" sz="2800" dirty="0"/>
              <a:t>SEMANA N° 26</a:t>
            </a:r>
            <a:br>
              <a:rPr lang="es-CL" sz="2800" dirty="0"/>
            </a:br>
            <a:r>
              <a:rPr lang="es-CL" sz="2800" dirty="0"/>
              <a:t>:  JUEVES 24 DE SEPTIEMBRE</a:t>
            </a:r>
            <a:br>
              <a:rPr lang="es-CL" sz="2800" dirty="0"/>
            </a:br>
            <a:r>
              <a:rPr lang="es-CL" sz="2800" dirty="0"/>
              <a:t>ASIGNATURA: Lenguaje y Comunicación </a:t>
            </a:r>
            <a:br>
              <a:rPr lang="es-CL" sz="2800" dirty="0"/>
            </a:br>
            <a:r>
              <a:rPr lang="es-CL" sz="2800" dirty="0"/>
              <a:t>CURSO:4 año 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31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92697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3. Describe en tu cuaderno cuál es y cómo es tu </a:t>
            </a:r>
            <a:r>
              <a:rPr lang="es-CL" dirty="0">
                <a:solidFill>
                  <a:srgbClr val="FF0000"/>
                </a:solidFill>
              </a:rPr>
              <a:t>animal: </a:t>
            </a:r>
          </a:p>
          <a:p>
            <a:pPr algn="just"/>
            <a:r>
              <a:rPr lang="es-CL" dirty="0"/>
              <a:t>qué </a:t>
            </a:r>
            <a:r>
              <a:rPr lang="es-CL" dirty="0">
                <a:solidFill>
                  <a:srgbClr val="FF0000"/>
                </a:solidFill>
              </a:rPr>
              <a:t>características físicas y psicológicas </a:t>
            </a:r>
            <a:r>
              <a:rPr lang="es-CL" dirty="0"/>
              <a:t>tiene. Lo mismo para la persona. </a:t>
            </a:r>
          </a:p>
          <a:p>
            <a:pPr algn="just"/>
            <a:r>
              <a:rPr lang="es-CL" dirty="0"/>
              <a:t>Piensa, ¿</a:t>
            </a:r>
            <a:r>
              <a:rPr lang="es-CL" dirty="0">
                <a:solidFill>
                  <a:srgbClr val="FF0000"/>
                </a:solidFill>
              </a:rPr>
              <a:t>Qué problema tendrá para recibir la ayuda del animal (puede ser un problema, algo que le falte, algo que desee, </a:t>
            </a:r>
            <a:r>
              <a:rPr lang="es-CL" dirty="0" err="1">
                <a:solidFill>
                  <a:srgbClr val="FF0000"/>
                </a:solidFill>
              </a:rPr>
              <a:t>etc</a:t>
            </a:r>
            <a:r>
              <a:rPr lang="es-CL" dirty="0">
                <a:solidFill>
                  <a:srgbClr val="FF0000"/>
                </a:solidFill>
              </a:rPr>
              <a:t>)</a:t>
            </a:r>
            <a:r>
              <a:rPr lang="es-CL" dirty="0"/>
              <a:t>?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4. </a:t>
            </a:r>
            <a:r>
              <a:rPr lang="es-CL" dirty="0">
                <a:solidFill>
                  <a:srgbClr val="FF0000"/>
                </a:solidFill>
              </a:rPr>
              <a:t>Escoge el lugar en donde ocurrirán los hechos</a:t>
            </a:r>
            <a:r>
              <a:rPr lang="es-CL" dirty="0"/>
              <a:t>; puede ser un </a:t>
            </a:r>
            <a:r>
              <a:rPr lang="es-CL" b="1" dirty="0"/>
              <a:t>paisaje urbano o rural</a:t>
            </a:r>
            <a:r>
              <a:rPr lang="es-CL" dirty="0"/>
              <a:t>.</a:t>
            </a:r>
          </a:p>
          <a:p>
            <a:pPr algn="just"/>
            <a:r>
              <a:rPr lang="es-CL" dirty="0"/>
              <a:t>Anota en tu cuaderno cómo es ese ambiente, usando </a:t>
            </a:r>
            <a:r>
              <a:rPr lang="es-CL" dirty="0">
                <a:solidFill>
                  <a:srgbClr val="FF0000"/>
                </a:solidFill>
              </a:rPr>
              <a:t>adjetivos calificativos </a:t>
            </a:r>
            <a:r>
              <a:rPr lang="es-CL" dirty="0"/>
              <a:t>(son aquellas palabras que señalan cualidad a personas , cosas o animales) para señalar</a:t>
            </a:r>
          </a:p>
          <a:p>
            <a:pPr algn="just"/>
            <a:r>
              <a:rPr lang="es-CL" dirty="0"/>
              <a:t>tales características; por ejemplo: poblado, solitario, tranquilo, caótico, etc.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5. Completa en tu cuaderno la siguiente tabla con las ideas que tienes para tu cuento: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7557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5760640" cy="279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9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</a:rPr>
              <a:t>Evaluación de la clase</a:t>
            </a:r>
          </a:p>
          <a:p>
            <a:endParaRPr lang="es-CL" dirty="0"/>
          </a:p>
          <a:p>
            <a:r>
              <a:rPr lang="es-CL" dirty="0"/>
              <a:t>Lee y responde las siguientes preguntas sobre tu aprendizaje de la sesión. Anota la alternativa correcta en tu cuaderno. </a:t>
            </a:r>
          </a:p>
          <a:p>
            <a:r>
              <a:rPr lang="es-CL" b="1" dirty="0"/>
              <a:t>1.- Constanza comenzará a escribir su cuento. Lo primero que debe hacer es:</a:t>
            </a:r>
          </a:p>
          <a:p>
            <a:r>
              <a:rPr lang="es-CL" dirty="0"/>
              <a:t>A) planificar su escritura.</a:t>
            </a:r>
          </a:p>
          <a:p>
            <a:r>
              <a:rPr lang="es-CL" dirty="0"/>
              <a:t>B) hacer un dibujo de la historia.</a:t>
            </a:r>
          </a:p>
          <a:p>
            <a:r>
              <a:rPr lang="es-CL" dirty="0"/>
              <a:t>C) pensar en el título del cuento.</a:t>
            </a:r>
          </a:p>
          <a:p>
            <a:r>
              <a:rPr lang="es-CL" dirty="0"/>
              <a:t>D) escribir el cuento cuidando su escritura. </a:t>
            </a:r>
          </a:p>
          <a:p>
            <a:endParaRPr lang="es-CL" dirty="0"/>
          </a:p>
          <a:p>
            <a:r>
              <a:rPr lang="es-CL" b="1" dirty="0"/>
              <a:t>2.- ¿Qué debe considerar Constanza para definir a sus personajes?</a:t>
            </a:r>
          </a:p>
          <a:p>
            <a:r>
              <a:rPr lang="es-CL" dirty="0"/>
              <a:t>A) Sus características físicas.</a:t>
            </a:r>
          </a:p>
          <a:p>
            <a:r>
              <a:rPr lang="es-CL" dirty="0"/>
              <a:t>B) Sus características psicológicas.</a:t>
            </a:r>
          </a:p>
          <a:p>
            <a:r>
              <a:rPr lang="es-CL" dirty="0"/>
              <a:t>C) El conflicto que deberán enfrentar.</a:t>
            </a:r>
          </a:p>
          <a:p>
            <a:r>
              <a:rPr lang="es-CL" dirty="0"/>
              <a:t>D) Todas las alternativas son correctas.</a:t>
            </a:r>
          </a:p>
          <a:p>
            <a:endParaRPr lang="es-CL" dirty="0"/>
          </a:p>
          <a:p>
            <a:r>
              <a:rPr lang="es-CL" b="1" dirty="0"/>
              <a:t>3.-Constanza ha comenzado con el texto borrador de su cuento. En el desarrollo debe</a:t>
            </a:r>
          </a:p>
          <a:p>
            <a:r>
              <a:rPr lang="es-CL" b="1" dirty="0"/>
              <a:t>considerar:</a:t>
            </a:r>
          </a:p>
          <a:p>
            <a:r>
              <a:rPr lang="es-CL" dirty="0"/>
              <a:t>A) escribir el título que tendrá el relato.</a:t>
            </a:r>
          </a:p>
          <a:p>
            <a:r>
              <a:rPr lang="es-CL" dirty="0"/>
              <a:t>B) contar cómo se llevan a cabo las acciones de la historia.</a:t>
            </a:r>
          </a:p>
          <a:p>
            <a:r>
              <a:rPr lang="es-CL" dirty="0"/>
              <a:t>C) presentar el conflicto, los personajes y los ambientes del cuento.</a:t>
            </a:r>
          </a:p>
          <a:p>
            <a:r>
              <a:rPr lang="es-CL" dirty="0"/>
              <a:t>D) relatar cómo se soluciona el conflicto que enfrentaron los personajes.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376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53650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</a:t>
            </a:r>
          </a:p>
          <a:p>
            <a:pPr algn="ctr"/>
            <a:r>
              <a:rPr lang="es-CL" sz="2000" b="1" dirty="0"/>
              <a:t>SEMANA 26</a:t>
            </a:r>
          </a:p>
          <a:p>
            <a:pPr algn="ctr"/>
            <a:r>
              <a:rPr lang="es-CL" sz="2000" b="1" dirty="0"/>
              <a:t>CUARTO BÁSICO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331640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err="1"/>
              <a:t>Correo:ximena.gallardo@colegio-jeanpiaget.cl</a:t>
            </a:r>
            <a:endParaRPr lang="es-CL" dirty="0"/>
          </a:p>
          <a:p>
            <a:r>
              <a:rPr lang="es-CL" dirty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11561" y="270892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r>
              <a:rPr lang="es-CL" dirty="0"/>
              <a:t>Aplicando los pasos aprendidos, en una plana escribe tu  cuento creado en clases y envíamelo para su revisión.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3" y="14614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51675"/>
              </p:ext>
            </p:extLst>
          </p:nvPr>
        </p:nvGraphicFramePr>
        <p:xfrm>
          <a:off x="323528" y="980728"/>
          <a:ext cx="8208912" cy="5300710"/>
        </p:xfrm>
        <a:graphic>
          <a:graphicData uri="http://schemas.openxmlformats.org/drawingml/2006/table">
            <a:tbl>
              <a:tblPr firstRow="1" firstCol="1" bandRow="1"/>
              <a:tblGrid>
                <a:gridCol w="264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CUARTO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11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frecuentemente, para desarrollar la creatividad y expresar sus ideas, textos como poemas, diarios de vida, cuentos, anécdotas, cartas, comentarios sobre sus lecturas, noticias, etc.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/>
                        <a:t>Escriben para expresar lo que han descubierto en los textos leídos, ya sea emulando estilos de escritura, comentando la información o comentando los recuerdos o las emociones que les gatillan.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ESCRITURA CREATIVA  / Escriben , imaginan, planifican , revisan , comparten.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prenderás a escribir un cuento para desarrollar tu creatividad,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siguiendo una secuencia lógica de acontecimientos e incluyendo una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descripción de personajes y ambientes. 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 de Salida PARA ENVIAR POR CORREO </a:t>
                      </a:r>
                      <a:r>
                        <a:rPr lang="es-CL" sz="1600" b="1" dirty="0">
                          <a:effectLst/>
                          <a:latin typeface="+mn-lt"/>
                          <a:hlinkClick r:id="rId2"/>
                        </a:rPr>
                        <a:t>ximena.gallardo</a:t>
                      </a:r>
                      <a:r>
                        <a:rPr lang="es-CL" sz="1600" b="1" baseline="0" dirty="0">
                          <a:effectLst/>
                          <a:latin typeface="+mn-lt"/>
                          <a:hlinkClick r:id="rId2"/>
                        </a:rPr>
                        <a:t>@colegio-jeanpiaget.cl</a:t>
                      </a:r>
                      <a:endParaRPr lang="es-CL" sz="1600" b="1" baseline="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O ENVIAR FOTOGRAFÍA POR WSP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 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56- 964519597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668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160240" cy="28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96" y="620688"/>
            <a:ext cx="2150695" cy="28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10" y="595812"/>
            <a:ext cx="2215275" cy="28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385" y="621110"/>
            <a:ext cx="2303135" cy="28312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54" y="3524180"/>
            <a:ext cx="2405856" cy="2962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870" y="3459989"/>
            <a:ext cx="2388829" cy="30026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8072" y="3371593"/>
            <a:ext cx="2267911" cy="30188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58" y="3427055"/>
            <a:ext cx="2101990" cy="28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6" y="371660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Te invito en esta clase a ver un pequeño cortometraje y a comentarlo  en familia</a:t>
            </a:r>
          </a:p>
          <a:p>
            <a:pPr marL="0" indent="0">
              <a:buNone/>
            </a:pPr>
            <a:r>
              <a:rPr lang="es-CL" dirty="0"/>
              <a:t>https://www.youtube.com/watch?v=-iPuxBAkUYg,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s-CL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516"/>
            <a:ext cx="1080120" cy="10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1"/>
            <a:ext cx="4752528" cy="324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b="1" dirty="0"/>
              <a:t>ACTIVACIÓN DE CONOCIMIENTOS PREVIOS </a:t>
            </a:r>
            <a:br>
              <a:rPr lang="es-CL" sz="3600" dirty="0"/>
            </a:br>
            <a:r>
              <a:rPr lang="es-CL" sz="3600" dirty="0"/>
              <a:t>¿Qué sabes  antes de comenzar?             </a:t>
            </a:r>
            <a:endParaRPr lang="es-CL" sz="36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3 Elipse"/>
          <p:cNvSpPr/>
          <p:nvPr/>
        </p:nvSpPr>
        <p:spPr>
          <a:xfrm>
            <a:off x="1331640" y="2636912"/>
            <a:ext cx="7416824" cy="338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400" b="1" dirty="0">
              <a:solidFill>
                <a:schemeClr val="tx1"/>
              </a:solidFill>
            </a:endParaRPr>
          </a:p>
          <a:p>
            <a:pPr lvl="0"/>
            <a:r>
              <a:rPr lang="es-CL" sz="2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Piensa e imagina</a:t>
            </a:r>
          </a:p>
          <a:p>
            <a:pPr lvl="0"/>
            <a:r>
              <a:rPr lang="es-CL" sz="16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En relación al video presentado, responde: </a:t>
            </a:r>
          </a:p>
          <a:p>
            <a:pPr lvl="0"/>
            <a:r>
              <a:rPr lang="es-CL" sz="16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a) ¿Cómo cambia la vida del niño y del cachorro después de conocerse?</a:t>
            </a:r>
          </a:p>
          <a:p>
            <a:pPr lvl="0"/>
            <a:endParaRPr lang="es-CL" sz="16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  <a:p>
            <a:pPr lvl="0"/>
            <a:r>
              <a:rPr lang="es-CL" sz="16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b) ¿Qué similitud tiene esta historia con el cuento “Historia de por qué la Lloica tiene el pecho colorado” que leíste en las clases anteriores? 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488"/>
            <a:ext cx="1479453" cy="16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66" y="2636912"/>
            <a:ext cx="1041345" cy="12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640" y="130728"/>
            <a:ext cx="2164268" cy="21581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36104" cy="9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1008"/>
            <a:ext cx="828092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207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9290"/>
            <a:ext cx="6912768" cy="85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71400"/>
            <a:ext cx="1237125" cy="12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928"/>
            <a:ext cx="936104" cy="9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14127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pPr marL="342900" indent="-342900">
              <a:buFont typeface="+mj-lt"/>
              <a:buAutoNum type="arabicPeriod"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043608" y="70452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DESARROLLO</a:t>
            </a:r>
          </a:p>
          <a:p>
            <a:endParaRPr lang="es-CL" dirty="0"/>
          </a:p>
          <a:p>
            <a:r>
              <a:rPr lang="es-CL" dirty="0"/>
              <a:t>Escribe y resuelve en tu cuaderno, cada una de las siguientes actividades.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9572" y="1627857"/>
            <a:ext cx="788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1. Recordemos que un escritor del colegio Jean Piaget debe  trabajar 4 etapas para lograr un buen escrito. Pudiendo incluso en otros casos incluir más etapas, pero nosotros en esta oportunidad  hemos trabajado cuatro.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2" y="2780927"/>
            <a:ext cx="6984776" cy="370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9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"/>
          <a:stretch/>
        </p:blipFill>
        <p:spPr bwMode="auto">
          <a:xfrm>
            <a:off x="731020" y="2250480"/>
            <a:ext cx="7664524" cy="348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6" y="548680"/>
            <a:ext cx="261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1477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836</Words>
  <Application>Microsoft Office PowerPoint</Application>
  <PresentationFormat>Presentación en pantalla (4:3)</PresentationFormat>
  <Paragraphs>90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Tema de Office</vt:lpstr>
      <vt:lpstr>1_Tema de Office</vt:lpstr>
      <vt:lpstr>Forma de onda</vt:lpstr>
      <vt:lpstr>PLANIFICACIÓN  PARA EL AUTOAPRENDIZAJE SEMANA N° 26 :  JUEVES 24 DE SEPTIEMBRE ASIGNATURA: Lenguaje y Comunicación  CURSO:4 año A</vt:lpstr>
      <vt:lpstr>Presentación de PowerPoint</vt:lpstr>
      <vt:lpstr>Presentación de PowerPoint</vt:lpstr>
      <vt:lpstr>Importante:</vt:lpstr>
      <vt:lpstr>Motivación </vt:lpstr>
      <vt:lpstr>ACTIVACIÓN DE CONOCIMIENTOS PREVIOS  ¿Qué sabes  antes de comenzar?             </vt:lpstr>
      <vt:lpstr>OBJETIVO DE LA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Directora</cp:lastModifiedBy>
  <cp:revision>111</cp:revision>
  <dcterms:created xsi:type="dcterms:W3CDTF">2020-07-06T03:06:52Z</dcterms:created>
  <dcterms:modified xsi:type="dcterms:W3CDTF">2020-09-11T13:41:11Z</dcterms:modified>
</cp:coreProperties>
</file>